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13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47" r:id="rId13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7">
          <p15:clr>
            <a:srgbClr val="A4A3A4"/>
          </p15:clr>
        </p15:guide>
        <p15:guide id="2" orient="horz" pos="3906">
          <p15:clr>
            <a:srgbClr val="A4A3A4"/>
          </p15:clr>
        </p15:guide>
        <p15:guide id="3" pos="136">
          <p15:clr>
            <a:srgbClr val="A4A3A4"/>
          </p15:clr>
        </p15:guide>
        <p15:guide id="4" pos="5624">
          <p15:clr>
            <a:srgbClr val="A4A3A4"/>
          </p15:clr>
        </p15:guide>
        <p15:guide id="5" pos="5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howGuides="1">
      <p:cViewPr>
        <p:scale>
          <a:sx n="77" d="100"/>
          <a:sy n="77" d="100"/>
        </p:scale>
        <p:origin x="-1116" y="-42"/>
      </p:cViewPr>
      <p:guideLst>
        <p:guide orient="horz" pos="867"/>
        <p:guide orient="horz" pos="3906"/>
        <p:guide pos="136"/>
        <p:guide pos="5624"/>
        <p:guide pos="589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s%20Arias\Desktop\Finde%2026%2027%20sep%202015\Ponencia%20ILUMNO\Scopus%202%206%20QUEDAN%20PARA%20ANALISIS%20correcc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Métodos</a:t>
            </a:r>
            <a:r>
              <a:rPr lang="es-CO" baseline="0"/>
              <a:t> especificados en cursos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'[Scopus 2 6 QUEDAN PARA ANALISIS correccion.xls]scopus 2 6'!$AS$2:$AZ$2</c:f>
              <c:strCache>
                <c:ptCount val="8"/>
                <c:pt idx="0">
                  <c:v>Ejercicios individuales / tareas para la casa</c:v>
                </c:pt>
                <c:pt idx="1">
                  <c:v>Conferencias en línea (v)</c:v>
                </c:pt>
                <c:pt idx="2">
                  <c:v>Laboratorios en línea (v)</c:v>
                </c:pt>
                <c:pt idx="3">
                  <c:v>Telecolaboración</c:v>
                </c:pt>
                <c:pt idx="4">
                  <c:v>Discusiones en línea (v)</c:v>
                </c:pt>
                <c:pt idx="5">
                  <c:v>Seminarios de discusión (p)</c:v>
                </c:pt>
                <c:pt idx="6">
                  <c:v>Juegos on line</c:v>
                </c:pt>
                <c:pt idx="7">
                  <c:v>Videos </c:v>
                </c:pt>
              </c:strCache>
            </c:strRef>
          </c:cat>
          <c:val>
            <c:numRef>
              <c:f>'[Scopus 2 6 QUEDAN PARA ANALISIS correccion.xls]scopus 2 6'!$AS$112:$AZ$112</c:f>
              <c:numCache>
                <c:formatCode>General</c:formatCode>
                <c:ptCount val="8"/>
                <c:pt idx="0">
                  <c:v>51.851851851851848</c:v>
                </c:pt>
                <c:pt idx="1">
                  <c:v>31.481481481481481</c:v>
                </c:pt>
                <c:pt idx="2">
                  <c:v>27.777777777777779</c:v>
                </c:pt>
                <c:pt idx="3">
                  <c:v>35.185185185185183</c:v>
                </c:pt>
                <c:pt idx="4">
                  <c:v>37.962962962962962</c:v>
                </c:pt>
                <c:pt idx="5">
                  <c:v>26.851851851851855</c:v>
                </c:pt>
                <c:pt idx="6">
                  <c:v>2.7777777777777777</c:v>
                </c:pt>
                <c:pt idx="7">
                  <c:v>16.666666666666664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17792"/>
        <c:axId val="46419328"/>
      </c:barChart>
      <c:catAx>
        <c:axId val="464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419328"/>
        <c:crosses val="autoZero"/>
        <c:auto val="1"/>
        <c:lblAlgn val="ctr"/>
        <c:lblOffset val="100"/>
        <c:noMultiLvlLbl val="0"/>
      </c:catAx>
      <c:valAx>
        <c:axId val="4641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41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81C13-F94C-4B92-A7A0-237EBEB6090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37CA6E-E19E-48AF-8B18-ABDCCFDCE816}">
      <dgm:prSet phldrT="[Texto]" custT="1"/>
      <dgm:spPr/>
      <dgm:t>
        <a:bodyPr/>
        <a:lstStyle/>
        <a:p>
          <a:r>
            <a:rPr lang="es-CO" sz="2800" dirty="0" smtClean="0"/>
            <a:t>Conceptos básicos</a:t>
          </a:r>
          <a:endParaRPr lang="es-CO" sz="2800" dirty="0"/>
        </a:p>
      </dgm:t>
    </dgm:pt>
    <dgm:pt modelId="{5E85AA1F-4A52-4723-B835-55ED8233D7B7}" type="parTrans" cxnId="{911AEEED-23FB-4FF1-B572-E34701AEA4F8}">
      <dgm:prSet/>
      <dgm:spPr/>
      <dgm:t>
        <a:bodyPr/>
        <a:lstStyle/>
        <a:p>
          <a:endParaRPr lang="es-CO"/>
        </a:p>
      </dgm:t>
    </dgm:pt>
    <dgm:pt modelId="{16CB73DF-A731-40CC-8664-4F133C2F9854}" type="sibTrans" cxnId="{911AEEED-23FB-4FF1-B572-E34701AEA4F8}">
      <dgm:prSet/>
      <dgm:spPr/>
      <dgm:t>
        <a:bodyPr/>
        <a:lstStyle/>
        <a:p>
          <a:endParaRPr lang="es-CO"/>
        </a:p>
      </dgm:t>
    </dgm:pt>
    <dgm:pt modelId="{647A12B1-F7BF-4514-A3AF-0C78ADFE539B}">
      <dgm:prSet phldrT="[Texto]" custT="1"/>
      <dgm:spPr/>
      <dgm:t>
        <a:bodyPr/>
        <a:lstStyle/>
        <a:p>
          <a:r>
            <a:rPr lang="es-CO" sz="2400" dirty="0" smtClean="0"/>
            <a:t>Logro educativo: aprendizaje producto de participación en sistema educativo. Evaluación externa o interna.</a:t>
          </a:r>
          <a:endParaRPr lang="es-CO" sz="2400" dirty="0"/>
        </a:p>
      </dgm:t>
    </dgm:pt>
    <dgm:pt modelId="{BDBD99F7-69DB-44FA-9ADA-A6DA4521FA8A}" type="parTrans" cxnId="{A4270F24-A894-4E96-824F-16689E22A6F5}">
      <dgm:prSet/>
      <dgm:spPr/>
      <dgm:t>
        <a:bodyPr/>
        <a:lstStyle/>
        <a:p>
          <a:endParaRPr lang="es-CO"/>
        </a:p>
      </dgm:t>
    </dgm:pt>
    <dgm:pt modelId="{A37C821F-8443-4956-B301-1ADDE45436B3}" type="sibTrans" cxnId="{A4270F24-A894-4E96-824F-16689E22A6F5}">
      <dgm:prSet/>
      <dgm:spPr/>
      <dgm:t>
        <a:bodyPr/>
        <a:lstStyle/>
        <a:p>
          <a:endParaRPr lang="es-CO"/>
        </a:p>
      </dgm:t>
    </dgm:pt>
    <dgm:pt modelId="{0D68A60B-4F97-40F1-AF64-BFD4ADAEE027}">
      <dgm:prSet phldrT="[Texto]" custT="1"/>
      <dgm:spPr/>
      <dgm:t>
        <a:bodyPr/>
        <a:lstStyle/>
        <a:p>
          <a:r>
            <a:rPr lang="es-CO" sz="2000" dirty="0" smtClean="0"/>
            <a:t>Modalidad: presencial o virtual</a:t>
          </a:r>
        </a:p>
        <a:p>
          <a:r>
            <a:rPr lang="es-CO" sz="2000" dirty="0" smtClean="0"/>
            <a:t>Metodología o estrategia: actividad o conjunto de actividades reportadas como desarrollo de un curso</a:t>
          </a:r>
          <a:endParaRPr lang="es-CO" sz="2000" dirty="0"/>
        </a:p>
      </dgm:t>
    </dgm:pt>
    <dgm:pt modelId="{795F6937-0709-4636-9960-19297CBF5344}" type="parTrans" cxnId="{AAC73BDB-F74C-4900-AE15-269E0142C3D4}">
      <dgm:prSet/>
      <dgm:spPr/>
      <dgm:t>
        <a:bodyPr/>
        <a:lstStyle/>
        <a:p>
          <a:endParaRPr lang="es-CO"/>
        </a:p>
      </dgm:t>
    </dgm:pt>
    <dgm:pt modelId="{CA7927FE-123F-4AE2-9A3F-D169E2CA5426}" type="sibTrans" cxnId="{AAC73BDB-F74C-4900-AE15-269E0142C3D4}">
      <dgm:prSet/>
      <dgm:spPr/>
      <dgm:t>
        <a:bodyPr/>
        <a:lstStyle/>
        <a:p>
          <a:endParaRPr lang="es-CO"/>
        </a:p>
      </dgm:t>
    </dgm:pt>
    <dgm:pt modelId="{047859EC-CB02-484E-8924-27E7ED30FCFB}" type="pres">
      <dgm:prSet presAssocID="{88F81C13-F94C-4B92-A7A0-237EBEB609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BE66DD9-ED7C-4A94-95EB-478B5D2861C6}" type="pres">
      <dgm:prSet presAssocID="{B137CA6E-E19E-48AF-8B18-ABDCCFDCE816}" presName="root" presStyleCnt="0">
        <dgm:presLayoutVars>
          <dgm:chMax/>
          <dgm:chPref val="4"/>
        </dgm:presLayoutVars>
      </dgm:prSet>
      <dgm:spPr/>
    </dgm:pt>
    <dgm:pt modelId="{54D51231-5CCB-4ACB-8265-21FA8896135B}" type="pres">
      <dgm:prSet presAssocID="{B137CA6E-E19E-48AF-8B18-ABDCCFDCE816}" presName="rootComposite" presStyleCnt="0">
        <dgm:presLayoutVars/>
      </dgm:prSet>
      <dgm:spPr/>
    </dgm:pt>
    <dgm:pt modelId="{1D24E42C-D641-4480-A938-B9C747EFFD19}" type="pres">
      <dgm:prSet presAssocID="{B137CA6E-E19E-48AF-8B18-ABDCCFDCE81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CO"/>
        </a:p>
      </dgm:t>
    </dgm:pt>
    <dgm:pt modelId="{F30FA059-DF8B-4591-ADAE-DB1559F1ACBD}" type="pres">
      <dgm:prSet presAssocID="{B137CA6E-E19E-48AF-8B18-ABDCCFDCE816}" presName="childShape" presStyleCnt="0">
        <dgm:presLayoutVars>
          <dgm:chMax val="0"/>
          <dgm:chPref val="0"/>
        </dgm:presLayoutVars>
      </dgm:prSet>
      <dgm:spPr/>
    </dgm:pt>
    <dgm:pt modelId="{ABF22B73-63F9-4BA4-BCA8-88FF03052F7E}" type="pres">
      <dgm:prSet presAssocID="{647A12B1-F7BF-4514-A3AF-0C78ADFE539B}" presName="childComposite" presStyleCnt="0">
        <dgm:presLayoutVars>
          <dgm:chMax val="0"/>
          <dgm:chPref val="0"/>
        </dgm:presLayoutVars>
      </dgm:prSet>
      <dgm:spPr/>
    </dgm:pt>
    <dgm:pt modelId="{6E60750E-244E-4C2A-94A7-47BE85F90683}" type="pres">
      <dgm:prSet presAssocID="{647A12B1-F7BF-4514-A3AF-0C78ADFE539B}" presName="Image" presStyleLbl="node1" presStyleIdx="0" presStyleCnt="2"/>
      <dgm:spPr/>
    </dgm:pt>
    <dgm:pt modelId="{2BB539FA-9DD1-4DB8-AB06-60FB898F24F0}" type="pres">
      <dgm:prSet presAssocID="{647A12B1-F7BF-4514-A3AF-0C78ADFE539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597E45-49E5-45D7-93A0-27C89EA7D1C5}" type="pres">
      <dgm:prSet presAssocID="{0D68A60B-4F97-40F1-AF64-BFD4ADAEE027}" presName="childComposite" presStyleCnt="0">
        <dgm:presLayoutVars>
          <dgm:chMax val="0"/>
          <dgm:chPref val="0"/>
        </dgm:presLayoutVars>
      </dgm:prSet>
      <dgm:spPr/>
    </dgm:pt>
    <dgm:pt modelId="{05CEBAAA-0AF3-4C2C-9127-B44692D203D5}" type="pres">
      <dgm:prSet presAssocID="{0D68A60B-4F97-40F1-AF64-BFD4ADAEE027}" presName="Image" presStyleLbl="node1" presStyleIdx="1" presStyleCnt="2"/>
      <dgm:spPr/>
    </dgm:pt>
    <dgm:pt modelId="{69B2E4BD-B4C4-47BE-B0BC-44D201E186D1}" type="pres">
      <dgm:prSet presAssocID="{0D68A60B-4F97-40F1-AF64-BFD4ADAEE027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5ED825-B146-4286-8C17-8DC6C5D99463}" type="presOf" srcId="{88F81C13-F94C-4B92-A7A0-237EBEB6090E}" destId="{047859EC-CB02-484E-8924-27E7ED30FCFB}" srcOrd="0" destOrd="0" presId="urn:microsoft.com/office/officeart/2008/layout/PictureAccentList"/>
    <dgm:cxn modelId="{D21D5E53-E519-43A7-A4BD-8BB156E53753}" type="presOf" srcId="{B137CA6E-E19E-48AF-8B18-ABDCCFDCE816}" destId="{1D24E42C-D641-4480-A938-B9C747EFFD19}" srcOrd="0" destOrd="0" presId="urn:microsoft.com/office/officeart/2008/layout/PictureAccentList"/>
    <dgm:cxn modelId="{AAC73BDB-F74C-4900-AE15-269E0142C3D4}" srcId="{B137CA6E-E19E-48AF-8B18-ABDCCFDCE816}" destId="{0D68A60B-4F97-40F1-AF64-BFD4ADAEE027}" srcOrd="1" destOrd="0" parTransId="{795F6937-0709-4636-9960-19297CBF5344}" sibTransId="{CA7927FE-123F-4AE2-9A3F-D169E2CA5426}"/>
    <dgm:cxn modelId="{A4270F24-A894-4E96-824F-16689E22A6F5}" srcId="{B137CA6E-E19E-48AF-8B18-ABDCCFDCE816}" destId="{647A12B1-F7BF-4514-A3AF-0C78ADFE539B}" srcOrd="0" destOrd="0" parTransId="{BDBD99F7-69DB-44FA-9ADA-A6DA4521FA8A}" sibTransId="{A37C821F-8443-4956-B301-1ADDE45436B3}"/>
    <dgm:cxn modelId="{9F34B56D-EA31-4DB6-95F9-863C22779DF4}" type="presOf" srcId="{0D68A60B-4F97-40F1-AF64-BFD4ADAEE027}" destId="{69B2E4BD-B4C4-47BE-B0BC-44D201E186D1}" srcOrd="0" destOrd="0" presId="urn:microsoft.com/office/officeart/2008/layout/PictureAccentList"/>
    <dgm:cxn modelId="{B1794005-1D82-4859-843C-376F408A61BA}" type="presOf" srcId="{647A12B1-F7BF-4514-A3AF-0C78ADFE539B}" destId="{2BB539FA-9DD1-4DB8-AB06-60FB898F24F0}" srcOrd="0" destOrd="0" presId="urn:microsoft.com/office/officeart/2008/layout/PictureAccentList"/>
    <dgm:cxn modelId="{911AEEED-23FB-4FF1-B572-E34701AEA4F8}" srcId="{88F81C13-F94C-4B92-A7A0-237EBEB6090E}" destId="{B137CA6E-E19E-48AF-8B18-ABDCCFDCE816}" srcOrd="0" destOrd="0" parTransId="{5E85AA1F-4A52-4723-B835-55ED8233D7B7}" sibTransId="{16CB73DF-A731-40CC-8664-4F133C2F9854}"/>
    <dgm:cxn modelId="{03242F78-9CB4-4C1E-9C4C-0EF8AC7AC84A}" type="presParOf" srcId="{047859EC-CB02-484E-8924-27E7ED30FCFB}" destId="{EBE66DD9-ED7C-4A94-95EB-478B5D2861C6}" srcOrd="0" destOrd="0" presId="urn:microsoft.com/office/officeart/2008/layout/PictureAccentList"/>
    <dgm:cxn modelId="{13886D86-FEA1-4E03-B18E-F2F8C147399D}" type="presParOf" srcId="{EBE66DD9-ED7C-4A94-95EB-478B5D2861C6}" destId="{54D51231-5CCB-4ACB-8265-21FA8896135B}" srcOrd="0" destOrd="0" presId="urn:microsoft.com/office/officeart/2008/layout/PictureAccentList"/>
    <dgm:cxn modelId="{CE70525C-CD8C-4C08-95B3-41132A03ED65}" type="presParOf" srcId="{54D51231-5CCB-4ACB-8265-21FA8896135B}" destId="{1D24E42C-D641-4480-A938-B9C747EFFD19}" srcOrd="0" destOrd="0" presId="urn:microsoft.com/office/officeart/2008/layout/PictureAccentList"/>
    <dgm:cxn modelId="{8DA96883-1B7E-4234-9D32-790384403876}" type="presParOf" srcId="{EBE66DD9-ED7C-4A94-95EB-478B5D2861C6}" destId="{F30FA059-DF8B-4591-ADAE-DB1559F1ACBD}" srcOrd="1" destOrd="0" presId="urn:microsoft.com/office/officeart/2008/layout/PictureAccentList"/>
    <dgm:cxn modelId="{AC002756-590D-431E-A6A7-301B450D917E}" type="presParOf" srcId="{F30FA059-DF8B-4591-ADAE-DB1559F1ACBD}" destId="{ABF22B73-63F9-4BA4-BCA8-88FF03052F7E}" srcOrd="0" destOrd="0" presId="urn:microsoft.com/office/officeart/2008/layout/PictureAccentList"/>
    <dgm:cxn modelId="{33840AD5-F342-4824-BFD4-0647DB9BAAF4}" type="presParOf" srcId="{ABF22B73-63F9-4BA4-BCA8-88FF03052F7E}" destId="{6E60750E-244E-4C2A-94A7-47BE85F90683}" srcOrd="0" destOrd="0" presId="urn:microsoft.com/office/officeart/2008/layout/PictureAccentList"/>
    <dgm:cxn modelId="{D5CA851A-D3FF-4E6E-B314-C3F9BA024DF8}" type="presParOf" srcId="{ABF22B73-63F9-4BA4-BCA8-88FF03052F7E}" destId="{2BB539FA-9DD1-4DB8-AB06-60FB898F24F0}" srcOrd="1" destOrd="0" presId="urn:microsoft.com/office/officeart/2008/layout/PictureAccentList"/>
    <dgm:cxn modelId="{D8CED321-3A65-445F-9A48-528B762350DC}" type="presParOf" srcId="{F30FA059-DF8B-4591-ADAE-DB1559F1ACBD}" destId="{84597E45-49E5-45D7-93A0-27C89EA7D1C5}" srcOrd="1" destOrd="0" presId="urn:microsoft.com/office/officeart/2008/layout/PictureAccentList"/>
    <dgm:cxn modelId="{69DCE3E6-BA50-4CC3-A267-8C5504006320}" type="presParOf" srcId="{84597E45-49E5-45D7-93A0-27C89EA7D1C5}" destId="{05CEBAAA-0AF3-4C2C-9127-B44692D203D5}" srcOrd="0" destOrd="0" presId="urn:microsoft.com/office/officeart/2008/layout/PictureAccentList"/>
    <dgm:cxn modelId="{78044BF0-EC6C-47BB-BBC6-794BC4AFEBC2}" type="presParOf" srcId="{84597E45-49E5-45D7-93A0-27C89EA7D1C5}" destId="{69B2E4BD-B4C4-47BE-B0BC-44D201E186D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6D72F-E2A3-48EE-ADF1-429A8F265A4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26544ED-F522-4309-8635-505857F204D1}">
      <dgm:prSet phldrT="[Texto]" custT="1"/>
      <dgm:spPr/>
      <dgm:t>
        <a:bodyPr/>
        <a:lstStyle/>
        <a:p>
          <a:r>
            <a:rPr lang="es-CO" sz="2800" dirty="0" smtClean="0"/>
            <a:t>Revisión sistemática de literatura (</a:t>
          </a:r>
          <a:r>
            <a:rPr lang="es-CO" sz="2800" dirty="0" err="1" smtClean="0"/>
            <a:t>def</a:t>
          </a:r>
          <a:r>
            <a:rPr lang="es-CO" sz="2800" dirty="0" smtClean="0"/>
            <a:t>. revisión de conjunto de estudios previos)</a:t>
          </a:r>
          <a:endParaRPr lang="es-CO" sz="2800" dirty="0"/>
        </a:p>
      </dgm:t>
    </dgm:pt>
    <dgm:pt modelId="{5122AB44-C6FD-4917-9F93-AC97935B0EA0}" type="parTrans" cxnId="{FA808614-9467-417B-84BB-F5178EFE9558}">
      <dgm:prSet/>
      <dgm:spPr/>
      <dgm:t>
        <a:bodyPr/>
        <a:lstStyle/>
        <a:p>
          <a:endParaRPr lang="es-CO"/>
        </a:p>
      </dgm:t>
    </dgm:pt>
    <dgm:pt modelId="{B201939C-1A34-4723-9936-3EE909A6F868}" type="sibTrans" cxnId="{FA808614-9467-417B-84BB-F5178EFE9558}">
      <dgm:prSet/>
      <dgm:spPr/>
      <dgm:t>
        <a:bodyPr/>
        <a:lstStyle/>
        <a:p>
          <a:endParaRPr lang="es-CO"/>
        </a:p>
      </dgm:t>
    </dgm:pt>
    <dgm:pt modelId="{A453AD98-FC45-47B4-82C5-D42B41EC0F5A}">
      <dgm:prSet phldrT="[Texto]" custT="1"/>
      <dgm:spPr/>
      <dgm:t>
        <a:bodyPr/>
        <a:lstStyle/>
        <a:p>
          <a:r>
            <a:rPr lang="es-CO" sz="2800" dirty="0" smtClean="0"/>
            <a:t>Estudios previos en el tema</a:t>
          </a:r>
          <a:endParaRPr lang="es-CO" sz="2800" dirty="0"/>
        </a:p>
      </dgm:t>
    </dgm:pt>
    <dgm:pt modelId="{1F8760D3-9B8A-4176-90D7-00FBA91489C9}" type="parTrans" cxnId="{A73AFC2D-4936-4615-9D9E-8AC1FF2AE4B2}">
      <dgm:prSet/>
      <dgm:spPr/>
      <dgm:t>
        <a:bodyPr/>
        <a:lstStyle/>
        <a:p>
          <a:endParaRPr lang="es-CO"/>
        </a:p>
      </dgm:t>
    </dgm:pt>
    <dgm:pt modelId="{151A8E2C-F933-46CB-B889-D44AE3996E7D}" type="sibTrans" cxnId="{A73AFC2D-4936-4615-9D9E-8AC1FF2AE4B2}">
      <dgm:prSet/>
      <dgm:spPr/>
      <dgm:t>
        <a:bodyPr/>
        <a:lstStyle/>
        <a:p>
          <a:endParaRPr lang="es-CO"/>
        </a:p>
      </dgm:t>
    </dgm:pt>
    <dgm:pt modelId="{461D7D2B-2968-4B06-B312-2924B82C85EE}">
      <dgm:prSet phldrT="[Texto]" custT="1"/>
      <dgm:spPr/>
      <dgm:t>
        <a:bodyPr/>
        <a:lstStyle/>
        <a:p>
          <a:r>
            <a:rPr lang="es-CO" sz="2800" dirty="0" smtClean="0"/>
            <a:t>Sin diferencias</a:t>
          </a:r>
          <a:endParaRPr lang="es-CO" sz="2800" dirty="0"/>
        </a:p>
      </dgm:t>
    </dgm:pt>
    <dgm:pt modelId="{EAD095A5-46EB-41A7-88F1-8CEF9766EFA6}" type="parTrans" cxnId="{D1DD76E7-339B-4786-8CD2-F45D203986B0}">
      <dgm:prSet/>
      <dgm:spPr/>
      <dgm:t>
        <a:bodyPr/>
        <a:lstStyle/>
        <a:p>
          <a:endParaRPr lang="es-CO"/>
        </a:p>
      </dgm:t>
    </dgm:pt>
    <dgm:pt modelId="{013783CE-41E3-45E5-921A-A432C36FBE89}" type="sibTrans" cxnId="{D1DD76E7-339B-4786-8CD2-F45D203986B0}">
      <dgm:prSet/>
      <dgm:spPr/>
      <dgm:t>
        <a:bodyPr/>
        <a:lstStyle/>
        <a:p>
          <a:endParaRPr lang="es-CO"/>
        </a:p>
      </dgm:t>
    </dgm:pt>
    <dgm:pt modelId="{4387DDAC-DCE8-4B15-B501-C0A75F50526C}">
      <dgm:prSet phldrT="[Texto]" custT="1"/>
      <dgm:spPr/>
      <dgm:t>
        <a:bodyPr/>
        <a:lstStyle/>
        <a:p>
          <a:r>
            <a:rPr lang="es-CO" sz="2800" dirty="0" smtClean="0"/>
            <a:t>Alta variabilidad logros</a:t>
          </a:r>
          <a:endParaRPr lang="es-CO" sz="2800" dirty="0"/>
        </a:p>
      </dgm:t>
    </dgm:pt>
    <dgm:pt modelId="{4B11A7D3-6D84-4D83-92FC-CB8259D14354}" type="parTrans" cxnId="{5232B96B-ECE8-4A39-BA61-016F5F3FA5B8}">
      <dgm:prSet/>
      <dgm:spPr/>
      <dgm:t>
        <a:bodyPr/>
        <a:lstStyle/>
        <a:p>
          <a:endParaRPr lang="es-CO"/>
        </a:p>
      </dgm:t>
    </dgm:pt>
    <dgm:pt modelId="{326C8FC9-28F9-475E-8695-87D4467947A4}" type="sibTrans" cxnId="{5232B96B-ECE8-4A39-BA61-016F5F3FA5B8}">
      <dgm:prSet/>
      <dgm:spPr/>
      <dgm:t>
        <a:bodyPr/>
        <a:lstStyle/>
        <a:p>
          <a:endParaRPr lang="es-CO"/>
        </a:p>
      </dgm:t>
    </dgm:pt>
    <dgm:pt modelId="{8D3DA40C-997C-4E6B-9AAB-B6E7D7B03C55}">
      <dgm:prSet phldrT="[Texto]" custT="1"/>
      <dgm:spPr/>
      <dgm:t>
        <a:bodyPr/>
        <a:lstStyle/>
        <a:p>
          <a:r>
            <a:rPr lang="es-CO" sz="2800" dirty="0" smtClean="0"/>
            <a:t>Comparan logro</a:t>
          </a:r>
          <a:endParaRPr lang="es-CO" sz="2800" dirty="0"/>
        </a:p>
      </dgm:t>
    </dgm:pt>
    <dgm:pt modelId="{B9D495CC-F404-474F-AE6B-FFD443709290}" type="parTrans" cxnId="{10CC2F8A-717E-42DD-903D-84BF1D76F1D2}">
      <dgm:prSet/>
      <dgm:spPr/>
      <dgm:t>
        <a:bodyPr/>
        <a:lstStyle/>
        <a:p>
          <a:endParaRPr lang="es-CO"/>
        </a:p>
      </dgm:t>
    </dgm:pt>
    <dgm:pt modelId="{00CF8649-3535-4776-B46F-1969CF14B26D}" type="sibTrans" cxnId="{10CC2F8A-717E-42DD-903D-84BF1D76F1D2}">
      <dgm:prSet/>
      <dgm:spPr/>
      <dgm:t>
        <a:bodyPr/>
        <a:lstStyle/>
        <a:p>
          <a:endParaRPr lang="es-CO"/>
        </a:p>
      </dgm:t>
    </dgm:pt>
    <dgm:pt modelId="{4A3C95B9-2190-4AD7-810B-141029C86727}">
      <dgm:prSet phldrT="[Texto]" custT="1"/>
      <dgm:spPr/>
      <dgm:t>
        <a:bodyPr/>
        <a:lstStyle/>
        <a:p>
          <a:r>
            <a:rPr lang="es-CO" sz="2800" dirty="0" smtClean="0"/>
            <a:t>Presencial, Virtual</a:t>
          </a:r>
          <a:endParaRPr lang="es-CO" sz="2800" dirty="0"/>
        </a:p>
      </dgm:t>
    </dgm:pt>
    <dgm:pt modelId="{CBF9BAF8-F47D-4C2F-83C0-C55506D5D4FE}" type="parTrans" cxnId="{24C88EA1-10B2-4A22-AA98-3E9148272BA7}">
      <dgm:prSet/>
      <dgm:spPr/>
      <dgm:t>
        <a:bodyPr/>
        <a:lstStyle/>
        <a:p>
          <a:endParaRPr lang="es-CO"/>
        </a:p>
      </dgm:t>
    </dgm:pt>
    <dgm:pt modelId="{89A5A264-6DF5-4B5A-AF88-988AA95AF639}" type="sibTrans" cxnId="{24C88EA1-10B2-4A22-AA98-3E9148272BA7}">
      <dgm:prSet/>
      <dgm:spPr/>
      <dgm:t>
        <a:bodyPr/>
        <a:lstStyle/>
        <a:p>
          <a:endParaRPr lang="es-CO"/>
        </a:p>
      </dgm:t>
    </dgm:pt>
    <dgm:pt modelId="{A561E41B-8F42-420B-9C0C-237A58128807}" type="pres">
      <dgm:prSet presAssocID="{0A26D72F-E2A3-48EE-ADF1-429A8F265A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0F9E37A-F148-4B79-9F2C-11ACA726992F}" type="pres">
      <dgm:prSet presAssocID="{F26544ED-F522-4309-8635-505857F204D1}" presName="vertOne" presStyleCnt="0"/>
      <dgm:spPr/>
    </dgm:pt>
    <dgm:pt modelId="{A867B388-BABD-40B8-8BF1-A946387E0869}" type="pres">
      <dgm:prSet presAssocID="{F26544ED-F522-4309-8635-505857F204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11FF9F-CAA3-4CCE-9A99-294BAC3A4F9D}" type="pres">
      <dgm:prSet presAssocID="{F26544ED-F522-4309-8635-505857F204D1}" presName="parTransOne" presStyleCnt="0"/>
      <dgm:spPr/>
    </dgm:pt>
    <dgm:pt modelId="{0FD4FB13-7505-4FC5-B7C4-A5B974F30BDD}" type="pres">
      <dgm:prSet presAssocID="{F26544ED-F522-4309-8635-505857F204D1}" presName="horzOne" presStyleCnt="0"/>
      <dgm:spPr/>
    </dgm:pt>
    <dgm:pt modelId="{9B84375D-97A2-4574-BA10-F705668E1E40}" type="pres">
      <dgm:prSet presAssocID="{A453AD98-FC45-47B4-82C5-D42B41EC0F5A}" presName="vertTwo" presStyleCnt="0"/>
      <dgm:spPr/>
    </dgm:pt>
    <dgm:pt modelId="{CC880848-1126-4CD2-9AEC-FCAA34FBD2CD}" type="pres">
      <dgm:prSet presAssocID="{A453AD98-FC45-47B4-82C5-D42B41EC0F5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4111A7-705F-4A13-84DC-02AA15518DA1}" type="pres">
      <dgm:prSet presAssocID="{A453AD98-FC45-47B4-82C5-D42B41EC0F5A}" presName="parTransTwo" presStyleCnt="0"/>
      <dgm:spPr/>
    </dgm:pt>
    <dgm:pt modelId="{415E41E6-FA9E-4EE4-B4CE-67C56C38521A}" type="pres">
      <dgm:prSet presAssocID="{A453AD98-FC45-47B4-82C5-D42B41EC0F5A}" presName="horzTwo" presStyleCnt="0"/>
      <dgm:spPr/>
    </dgm:pt>
    <dgm:pt modelId="{B8C510DD-4CB3-49D5-810C-6E002DC6127A}" type="pres">
      <dgm:prSet presAssocID="{461D7D2B-2968-4B06-B312-2924B82C85EE}" presName="vertThree" presStyleCnt="0"/>
      <dgm:spPr/>
    </dgm:pt>
    <dgm:pt modelId="{9182A6FE-7659-4E76-920D-45954DA0FE32}" type="pres">
      <dgm:prSet presAssocID="{461D7D2B-2968-4B06-B312-2924B82C85E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1CA5EA-97FA-45A0-AB5A-F637F6802092}" type="pres">
      <dgm:prSet presAssocID="{461D7D2B-2968-4B06-B312-2924B82C85EE}" presName="horzThree" presStyleCnt="0"/>
      <dgm:spPr/>
    </dgm:pt>
    <dgm:pt modelId="{99BD7755-DC07-41A5-A567-B9D6C04E78FB}" type="pres">
      <dgm:prSet presAssocID="{013783CE-41E3-45E5-921A-A432C36FBE89}" presName="sibSpaceThree" presStyleCnt="0"/>
      <dgm:spPr/>
    </dgm:pt>
    <dgm:pt modelId="{26338656-7151-4439-AA6E-287C6084F2C6}" type="pres">
      <dgm:prSet presAssocID="{4387DDAC-DCE8-4B15-B501-C0A75F50526C}" presName="vertThree" presStyleCnt="0"/>
      <dgm:spPr/>
    </dgm:pt>
    <dgm:pt modelId="{05717C9B-DE33-448E-960E-7C1C6727C7CB}" type="pres">
      <dgm:prSet presAssocID="{4387DDAC-DCE8-4B15-B501-C0A75F50526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3BF0973-F406-44CC-967B-366ED685289D}" type="pres">
      <dgm:prSet presAssocID="{4387DDAC-DCE8-4B15-B501-C0A75F50526C}" presName="horzThree" presStyleCnt="0"/>
      <dgm:spPr/>
    </dgm:pt>
    <dgm:pt modelId="{2883578D-689E-4459-A532-2AB3F0C0BFDF}" type="pres">
      <dgm:prSet presAssocID="{151A8E2C-F933-46CB-B889-D44AE3996E7D}" presName="sibSpaceTwo" presStyleCnt="0"/>
      <dgm:spPr/>
    </dgm:pt>
    <dgm:pt modelId="{DE5416C6-5057-4F30-BEE0-07E66A545B5F}" type="pres">
      <dgm:prSet presAssocID="{8D3DA40C-997C-4E6B-9AAB-B6E7D7B03C55}" presName="vertTwo" presStyleCnt="0"/>
      <dgm:spPr/>
    </dgm:pt>
    <dgm:pt modelId="{060F705A-8298-4F9E-B00D-B065415340B4}" type="pres">
      <dgm:prSet presAssocID="{8D3DA40C-997C-4E6B-9AAB-B6E7D7B03C5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CFA102-690E-4E60-B383-6B7F22178E44}" type="pres">
      <dgm:prSet presAssocID="{8D3DA40C-997C-4E6B-9AAB-B6E7D7B03C55}" presName="parTransTwo" presStyleCnt="0"/>
      <dgm:spPr/>
    </dgm:pt>
    <dgm:pt modelId="{1C1E6A9D-9F94-48CD-91FD-6F7CBA725723}" type="pres">
      <dgm:prSet presAssocID="{8D3DA40C-997C-4E6B-9AAB-B6E7D7B03C55}" presName="horzTwo" presStyleCnt="0"/>
      <dgm:spPr/>
    </dgm:pt>
    <dgm:pt modelId="{B4A209E2-9091-4945-B4BE-9B3DF733C784}" type="pres">
      <dgm:prSet presAssocID="{4A3C95B9-2190-4AD7-810B-141029C86727}" presName="vertThree" presStyleCnt="0"/>
      <dgm:spPr/>
    </dgm:pt>
    <dgm:pt modelId="{684D6BC7-2CEF-4ED9-96A5-6D5E5FB751E5}" type="pres">
      <dgm:prSet presAssocID="{4A3C95B9-2190-4AD7-810B-141029C8672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2BB4766-AA21-402E-9C09-AC48095DA2AA}" type="pres">
      <dgm:prSet presAssocID="{4A3C95B9-2190-4AD7-810B-141029C86727}" presName="horzThree" presStyleCnt="0"/>
      <dgm:spPr/>
    </dgm:pt>
  </dgm:ptLst>
  <dgm:cxnLst>
    <dgm:cxn modelId="{10CC2F8A-717E-42DD-903D-84BF1D76F1D2}" srcId="{F26544ED-F522-4309-8635-505857F204D1}" destId="{8D3DA40C-997C-4E6B-9AAB-B6E7D7B03C55}" srcOrd="1" destOrd="0" parTransId="{B9D495CC-F404-474F-AE6B-FFD443709290}" sibTransId="{00CF8649-3535-4776-B46F-1969CF14B26D}"/>
    <dgm:cxn modelId="{24C88EA1-10B2-4A22-AA98-3E9148272BA7}" srcId="{8D3DA40C-997C-4E6B-9AAB-B6E7D7B03C55}" destId="{4A3C95B9-2190-4AD7-810B-141029C86727}" srcOrd="0" destOrd="0" parTransId="{CBF9BAF8-F47D-4C2F-83C0-C55506D5D4FE}" sibTransId="{89A5A264-6DF5-4B5A-AF88-988AA95AF639}"/>
    <dgm:cxn modelId="{8D40301C-EE73-4021-908F-7D7A4938DED1}" type="presOf" srcId="{0A26D72F-E2A3-48EE-ADF1-429A8F265A44}" destId="{A561E41B-8F42-420B-9C0C-237A58128807}" srcOrd="0" destOrd="0" presId="urn:microsoft.com/office/officeart/2005/8/layout/hierarchy4"/>
    <dgm:cxn modelId="{5232B96B-ECE8-4A39-BA61-016F5F3FA5B8}" srcId="{A453AD98-FC45-47B4-82C5-D42B41EC0F5A}" destId="{4387DDAC-DCE8-4B15-B501-C0A75F50526C}" srcOrd="1" destOrd="0" parTransId="{4B11A7D3-6D84-4D83-92FC-CB8259D14354}" sibTransId="{326C8FC9-28F9-475E-8695-87D4467947A4}"/>
    <dgm:cxn modelId="{DAEC6649-C0C6-4BA4-86B2-9F8BB5E1A94D}" type="presOf" srcId="{4387DDAC-DCE8-4B15-B501-C0A75F50526C}" destId="{05717C9B-DE33-448E-960E-7C1C6727C7CB}" srcOrd="0" destOrd="0" presId="urn:microsoft.com/office/officeart/2005/8/layout/hierarchy4"/>
    <dgm:cxn modelId="{45F697BB-AC14-4E3C-B317-517964DBD7CD}" type="presOf" srcId="{8D3DA40C-997C-4E6B-9AAB-B6E7D7B03C55}" destId="{060F705A-8298-4F9E-B00D-B065415340B4}" srcOrd="0" destOrd="0" presId="urn:microsoft.com/office/officeart/2005/8/layout/hierarchy4"/>
    <dgm:cxn modelId="{E5B5B1E8-FDC1-4BA2-A54B-ED4C12136974}" type="presOf" srcId="{461D7D2B-2968-4B06-B312-2924B82C85EE}" destId="{9182A6FE-7659-4E76-920D-45954DA0FE32}" srcOrd="0" destOrd="0" presId="urn:microsoft.com/office/officeart/2005/8/layout/hierarchy4"/>
    <dgm:cxn modelId="{550BB925-3360-43F4-9565-A2102E102BA6}" type="presOf" srcId="{F26544ED-F522-4309-8635-505857F204D1}" destId="{A867B388-BABD-40B8-8BF1-A946387E0869}" srcOrd="0" destOrd="0" presId="urn:microsoft.com/office/officeart/2005/8/layout/hierarchy4"/>
    <dgm:cxn modelId="{D1DD76E7-339B-4786-8CD2-F45D203986B0}" srcId="{A453AD98-FC45-47B4-82C5-D42B41EC0F5A}" destId="{461D7D2B-2968-4B06-B312-2924B82C85EE}" srcOrd="0" destOrd="0" parTransId="{EAD095A5-46EB-41A7-88F1-8CEF9766EFA6}" sibTransId="{013783CE-41E3-45E5-921A-A432C36FBE89}"/>
    <dgm:cxn modelId="{FA808614-9467-417B-84BB-F5178EFE9558}" srcId="{0A26D72F-E2A3-48EE-ADF1-429A8F265A44}" destId="{F26544ED-F522-4309-8635-505857F204D1}" srcOrd="0" destOrd="0" parTransId="{5122AB44-C6FD-4917-9F93-AC97935B0EA0}" sibTransId="{B201939C-1A34-4723-9936-3EE909A6F868}"/>
    <dgm:cxn modelId="{A73AFC2D-4936-4615-9D9E-8AC1FF2AE4B2}" srcId="{F26544ED-F522-4309-8635-505857F204D1}" destId="{A453AD98-FC45-47B4-82C5-D42B41EC0F5A}" srcOrd="0" destOrd="0" parTransId="{1F8760D3-9B8A-4176-90D7-00FBA91489C9}" sibTransId="{151A8E2C-F933-46CB-B889-D44AE3996E7D}"/>
    <dgm:cxn modelId="{3153D687-D111-4B08-B77F-1A9EAF38891C}" type="presOf" srcId="{4A3C95B9-2190-4AD7-810B-141029C86727}" destId="{684D6BC7-2CEF-4ED9-96A5-6D5E5FB751E5}" srcOrd="0" destOrd="0" presId="urn:microsoft.com/office/officeart/2005/8/layout/hierarchy4"/>
    <dgm:cxn modelId="{8117E2E5-5439-477D-AB71-F2C7A4D831D5}" type="presOf" srcId="{A453AD98-FC45-47B4-82C5-D42B41EC0F5A}" destId="{CC880848-1126-4CD2-9AEC-FCAA34FBD2CD}" srcOrd="0" destOrd="0" presId="urn:microsoft.com/office/officeart/2005/8/layout/hierarchy4"/>
    <dgm:cxn modelId="{75B2AA44-0321-4A3F-8B61-C6145CC66475}" type="presParOf" srcId="{A561E41B-8F42-420B-9C0C-237A58128807}" destId="{30F9E37A-F148-4B79-9F2C-11ACA726992F}" srcOrd="0" destOrd="0" presId="urn:microsoft.com/office/officeart/2005/8/layout/hierarchy4"/>
    <dgm:cxn modelId="{D4C209A6-1503-4F64-817D-95BF2C50A9B7}" type="presParOf" srcId="{30F9E37A-F148-4B79-9F2C-11ACA726992F}" destId="{A867B388-BABD-40B8-8BF1-A946387E0869}" srcOrd="0" destOrd="0" presId="urn:microsoft.com/office/officeart/2005/8/layout/hierarchy4"/>
    <dgm:cxn modelId="{6AF131F3-9F2F-4C1D-BAFA-7B3825768B57}" type="presParOf" srcId="{30F9E37A-F148-4B79-9F2C-11ACA726992F}" destId="{E311FF9F-CAA3-4CCE-9A99-294BAC3A4F9D}" srcOrd="1" destOrd="0" presId="urn:microsoft.com/office/officeart/2005/8/layout/hierarchy4"/>
    <dgm:cxn modelId="{2DBA94D7-6206-4F3A-ADBE-0BE918A0D3B8}" type="presParOf" srcId="{30F9E37A-F148-4B79-9F2C-11ACA726992F}" destId="{0FD4FB13-7505-4FC5-B7C4-A5B974F30BDD}" srcOrd="2" destOrd="0" presId="urn:microsoft.com/office/officeart/2005/8/layout/hierarchy4"/>
    <dgm:cxn modelId="{76958322-9442-4926-A2B7-ABE58C761299}" type="presParOf" srcId="{0FD4FB13-7505-4FC5-B7C4-A5B974F30BDD}" destId="{9B84375D-97A2-4574-BA10-F705668E1E40}" srcOrd="0" destOrd="0" presId="urn:microsoft.com/office/officeart/2005/8/layout/hierarchy4"/>
    <dgm:cxn modelId="{E1260714-E481-4F80-8403-B851323623FA}" type="presParOf" srcId="{9B84375D-97A2-4574-BA10-F705668E1E40}" destId="{CC880848-1126-4CD2-9AEC-FCAA34FBD2CD}" srcOrd="0" destOrd="0" presId="urn:microsoft.com/office/officeart/2005/8/layout/hierarchy4"/>
    <dgm:cxn modelId="{6EC2EB93-5FD0-46C9-8BB7-234D67E88190}" type="presParOf" srcId="{9B84375D-97A2-4574-BA10-F705668E1E40}" destId="{7E4111A7-705F-4A13-84DC-02AA15518DA1}" srcOrd="1" destOrd="0" presId="urn:microsoft.com/office/officeart/2005/8/layout/hierarchy4"/>
    <dgm:cxn modelId="{25AD908C-C3E6-4CCF-B208-3156F84ADEAE}" type="presParOf" srcId="{9B84375D-97A2-4574-BA10-F705668E1E40}" destId="{415E41E6-FA9E-4EE4-B4CE-67C56C38521A}" srcOrd="2" destOrd="0" presId="urn:microsoft.com/office/officeart/2005/8/layout/hierarchy4"/>
    <dgm:cxn modelId="{3BAE6EF3-9D62-4570-A563-6C523E110438}" type="presParOf" srcId="{415E41E6-FA9E-4EE4-B4CE-67C56C38521A}" destId="{B8C510DD-4CB3-49D5-810C-6E002DC6127A}" srcOrd="0" destOrd="0" presId="urn:microsoft.com/office/officeart/2005/8/layout/hierarchy4"/>
    <dgm:cxn modelId="{0AFB7880-BA5C-455C-8218-153DEFB7101C}" type="presParOf" srcId="{B8C510DD-4CB3-49D5-810C-6E002DC6127A}" destId="{9182A6FE-7659-4E76-920D-45954DA0FE32}" srcOrd="0" destOrd="0" presId="urn:microsoft.com/office/officeart/2005/8/layout/hierarchy4"/>
    <dgm:cxn modelId="{B7C98748-3D0D-4359-8F34-97086C57454D}" type="presParOf" srcId="{B8C510DD-4CB3-49D5-810C-6E002DC6127A}" destId="{A31CA5EA-97FA-45A0-AB5A-F637F6802092}" srcOrd="1" destOrd="0" presId="urn:microsoft.com/office/officeart/2005/8/layout/hierarchy4"/>
    <dgm:cxn modelId="{AEB40F59-CAEF-47B8-930E-C6273024570D}" type="presParOf" srcId="{415E41E6-FA9E-4EE4-B4CE-67C56C38521A}" destId="{99BD7755-DC07-41A5-A567-B9D6C04E78FB}" srcOrd="1" destOrd="0" presId="urn:microsoft.com/office/officeart/2005/8/layout/hierarchy4"/>
    <dgm:cxn modelId="{8D23A81C-3F1B-42C9-8E43-8ECE7493CF1F}" type="presParOf" srcId="{415E41E6-FA9E-4EE4-B4CE-67C56C38521A}" destId="{26338656-7151-4439-AA6E-287C6084F2C6}" srcOrd="2" destOrd="0" presId="urn:microsoft.com/office/officeart/2005/8/layout/hierarchy4"/>
    <dgm:cxn modelId="{B9D616CE-4B06-4DAE-8DA9-E7BBE28544CB}" type="presParOf" srcId="{26338656-7151-4439-AA6E-287C6084F2C6}" destId="{05717C9B-DE33-448E-960E-7C1C6727C7CB}" srcOrd="0" destOrd="0" presId="urn:microsoft.com/office/officeart/2005/8/layout/hierarchy4"/>
    <dgm:cxn modelId="{2044A30D-CEC9-442B-8C13-66896DC82100}" type="presParOf" srcId="{26338656-7151-4439-AA6E-287C6084F2C6}" destId="{43BF0973-F406-44CC-967B-366ED685289D}" srcOrd="1" destOrd="0" presId="urn:microsoft.com/office/officeart/2005/8/layout/hierarchy4"/>
    <dgm:cxn modelId="{15DA0CF5-E3A6-40DD-BB0A-0A465530E09D}" type="presParOf" srcId="{0FD4FB13-7505-4FC5-B7C4-A5B974F30BDD}" destId="{2883578D-689E-4459-A532-2AB3F0C0BFDF}" srcOrd="1" destOrd="0" presId="urn:microsoft.com/office/officeart/2005/8/layout/hierarchy4"/>
    <dgm:cxn modelId="{016E803F-1FAF-4283-B3EA-84823C3054E7}" type="presParOf" srcId="{0FD4FB13-7505-4FC5-B7C4-A5B974F30BDD}" destId="{DE5416C6-5057-4F30-BEE0-07E66A545B5F}" srcOrd="2" destOrd="0" presId="urn:microsoft.com/office/officeart/2005/8/layout/hierarchy4"/>
    <dgm:cxn modelId="{29AD0D1B-BBF3-4804-A62C-367E10C45DBB}" type="presParOf" srcId="{DE5416C6-5057-4F30-BEE0-07E66A545B5F}" destId="{060F705A-8298-4F9E-B00D-B065415340B4}" srcOrd="0" destOrd="0" presId="urn:microsoft.com/office/officeart/2005/8/layout/hierarchy4"/>
    <dgm:cxn modelId="{F0AAB981-27B4-4317-98BB-10E4DB3E2D67}" type="presParOf" srcId="{DE5416C6-5057-4F30-BEE0-07E66A545B5F}" destId="{00CFA102-690E-4E60-B383-6B7F22178E44}" srcOrd="1" destOrd="0" presId="urn:microsoft.com/office/officeart/2005/8/layout/hierarchy4"/>
    <dgm:cxn modelId="{C0EA2904-DB13-4E8F-8A31-83E662A496DC}" type="presParOf" srcId="{DE5416C6-5057-4F30-BEE0-07E66A545B5F}" destId="{1C1E6A9D-9F94-48CD-91FD-6F7CBA725723}" srcOrd="2" destOrd="0" presId="urn:microsoft.com/office/officeart/2005/8/layout/hierarchy4"/>
    <dgm:cxn modelId="{274665A6-0857-4C95-8358-6CD517E0394A}" type="presParOf" srcId="{1C1E6A9D-9F94-48CD-91FD-6F7CBA725723}" destId="{B4A209E2-9091-4945-B4BE-9B3DF733C784}" srcOrd="0" destOrd="0" presId="urn:microsoft.com/office/officeart/2005/8/layout/hierarchy4"/>
    <dgm:cxn modelId="{223AE360-FDBC-4FF8-9AF1-C1410A734B02}" type="presParOf" srcId="{B4A209E2-9091-4945-B4BE-9B3DF733C784}" destId="{684D6BC7-2CEF-4ED9-96A5-6D5E5FB751E5}" srcOrd="0" destOrd="0" presId="urn:microsoft.com/office/officeart/2005/8/layout/hierarchy4"/>
    <dgm:cxn modelId="{49A0B1C5-57C3-4EA3-966B-91FE0BE4A5E7}" type="presParOf" srcId="{B4A209E2-9091-4945-B4BE-9B3DF733C784}" destId="{12BB4766-AA21-402E-9C09-AC48095DA2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39BAF-8E06-42E5-8AB0-73D578B9084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157DA59-E0C9-4315-B460-9C6F23CB7982}">
      <dgm:prSet phldrT="[Texto]" custT="1"/>
      <dgm:spPr/>
      <dgm:t>
        <a:bodyPr/>
        <a:lstStyle/>
        <a:p>
          <a:r>
            <a:rPr lang="es-CO" sz="2800" dirty="0" smtClean="0"/>
            <a:t>Avances en la revisión</a:t>
          </a:r>
          <a:endParaRPr lang="es-CO" sz="2800" dirty="0"/>
        </a:p>
      </dgm:t>
    </dgm:pt>
    <dgm:pt modelId="{57C12C24-FA9B-49FA-B108-75F8C7A7BA11}" type="parTrans" cxnId="{8B73247A-2CBA-49F0-B308-B6BAA2C0694B}">
      <dgm:prSet/>
      <dgm:spPr/>
      <dgm:t>
        <a:bodyPr/>
        <a:lstStyle/>
        <a:p>
          <a:endParaRPr lang="es-CO"/>
        </a:p>
      </dgm:t>
    </dgm:pt>
    <dgm:pt modelId="{174B1A12-C47C-4A72-8044-37334995CB7E}" type="sibTrans" cxnId="{8B73247A-2CBA-49F0-B308-B6BAA2C0694B}">
      <dgm:prSet/>
      <dgm:spPr/>
      <dgm:t>
        <a:bodyPr/>
        <a:lstStyle/>
        <a:p>
          <a:endParaRPr lang="es-CO"/>
        </a:p>
      </dgm:t>
    </dgm:pt>
    <dgm:pt modelId="{30B100BE-928C-4E7B-A095-C8B64D439E8D}">
      <dgm:prSet phldrT="[Texto]" custT="1"/>
      <dgm:spPr/>
      <dgm:t>
        <a:bodyPr/>
        <a:lstStyle/>
        <a:p>
          <a:r>
            <a:rPr lang="es-CO" sz="2800" dirty="0" smtClean="0"/>
            <a:t>Sin diferencias significativas</a:t>
          </a:r>
          <a:endParaRPr lang="es-CO" sz="2800" dirty="0"/>
        </a:p>
      </dgm:t>
    </dgm:pt>
    <dgm:pt modelId="{34F64395-6FF3-4609-B322-377FAA28AE65}" type="parTrans" cxnId="{3A54737B-D442-4463-B977-0A9D4EBCAEAC}">
      <dgm:prSet/>
      <dgm:spPr/>
      <dgm:t>
        <a:bodyPr/>
        <a:lstStyle/>
        <a:p>
          <a:endParaRPr lang="es-CO"/>
        </a:p>
      </dgm:t>
    </dgm:pt>
    <dgm:pt modelId="{19ECBFD7-2498-46FC-AA9C-02DF90717216}" type="sibTrans" cxnId="{3A54737B-D442-4463-B977-0A9D4EBCAEAC}">
      <dgm:prSet/>
      <dgm:spPr/>
      <dgm:t>
        <a:bodyPr/>
        <a:lstStyle/>
        <a:p>
          <a:endParaRPr lang="es-CO"/>
        </a:p>
      </dgm:t>
    </dgm:pt>
    <dgm:pt modelId="{984988E4-1B43-42EA-A6C7-7680ED2CA504}">
      <dgm:prSet phldrT="[Texto]" custT="1"/>
      <dgm:spPr/>
      <dgm:t>
        <a:bodyPr/>
        <a:lstStyle/>
        <a:p>
          <a:r>
            <a:rPr lang="es-CO" sz="2800" dirty="0" smtClean="0"/>
            <a:t>Evaluaciones internas</a:t>
          </a:r>
          <a:endParaRPr lang="es-CO" sz="2800" dirty="0"/>
        </a:p>
      </dgm:t>
    </dgm:pt>
    <dgm:pt modelId="{4C97DADF-B558-45EA-ACA1-A7106A0EF15A}" type="parTrans" cxnId="{FDFC350D-128E-488C-BC20-BAFA24A5D80E}">
      <dgm:prSet/>
      <dgm:spPr/>
      <dgm:t>
        <a:bodyPr/>
        <a:lstStyle/>
        <a:p>
          <a:endParaRPr lang="es-CO"/>
        </a:p>
      </dgm:t>
    </dgm:pt>
    <dgm:pt modelId="{C80F4A2A-F372-4404-95CD-BAF8EA0C2AA8}" type="sibTrans" cxnId="{FDFC350D-128E-488C-BC20-BAFA24A5D80E}">
      <dgm:prSet/>
      <dgm:spPr/>
      <dgm:t>
        <a:bodyPr/>
        <a:lstStyle/>
        <a:p>
          <a:endParaRPr lang="es-CO"/>
        </a:p>
      </dgm:t>
    </dgm:pt>
    <dgm:pt modelId="{D022E7EB-DF4A-436C-8652-CC3E79F36158}">
      <dgm:prSet phldrT="[Texto]" custT="1"/>
      <dgm:spPr/>
      <dgm:t>
        <a:bodyPr/>
        <a:lstStyle/>
        <a:p>
          <a:r>
            <a:rPr lang="es-CO" sz="2800" dirty="0" smtClean="0"/>
            <a:t>Alto porcentaje: medicina y salud</a:t>
          </a:r>
          <a:endParaRPr lang="es-CO" sz="2800" dirty="0"/>
        </a:p>
      </dgm:t>
    </dgm:pt>
    <dgm:pt modelId="{359D0B26-26C1-4A1C-8A16-F74926F920BD}" type="parTrans" cxnId="{464B6BF0-98C0-49F6-A3CD-7977DAB0B25F}">
      <dgm:prSet/>
      <dgm:spPr/>
      <dgm:t>
        <a:bodyPr/>
        <a:lstStyle/>
        <a:p>
          <a:endParaRPr lang="es-CO"/>
        </a:p>
      </dgm:t>
    </dgm:pt>
    <dgm:pt modelId="{DE6049D6-D61A-4EBE-B74F-5B6FF7BF7E56}" type="sibTrans" cxnId="{464B6BF0-98C0-49F6-A3CD-7977DAB0B25F}">
      <dgm:prSet/>
      <dgm:spPr/>
      <dgm:t>
        <a:bodyPr/>
        <a:lstStyle/>
        <a:p>
          <a:endParaRPr lang="es-CO"/>
        </a:p>
      </dgm:t>
    </dgm:pt>
    <dgm:pt modelId="{818733CA-1631-4979-A44E-2578177CE4FC}" type="pres">
      <dgm:prSet presAssocID="{AF539BAF-8E06-42E5-8AB0-73D578B908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FA5A7EB-B8BC-47C0-BB9D-772C4659460D}" type="pres">
      <dgm:prSet presAssocID="{F157DA59-E0C9-4315-B460-9C6F23CB7982}" presName="root1" presStyleCnt="0"/>
      <dgm:spPr/>
    </dgm:pt>
    <dgm:pt modelId="{59516FAA-CED7-47AC-B44F-C0B0B95FD4BE}" type="pres">
      <dgm:prSet presAssocID="{F157DA59-E0C9-4315-B460-9C6F23CB7982}" presName="LevelOneTextNode" presStyleLbl="node0" presStyleIdx="0" presStyleCnt="1" custLinFactX="-35650" custLinFactNeighborX="-100000" custLinFactNeighborY="-8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5A16C2E-82E6-4545-A42F-DBB32D9990C4}" type="pres">
      <dgm:prSet presAssocID="{F157DA59-E0C9-4315-B460-9C6F23CB7982}" presName="level2hierChild" presStyleCnt="0"/>
      <dgm:spPr/>
    </dgm:pt>
    <dgm:pt modelId="{8FF55DC5-4D10-48C1-9737-A6FE35D5F6E9}" type="pres">
      <dgm:prSet presAssocID="{34F64395-6FF3-4609-B322-377FAA28AE65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8B7B0B87-BEF9-4A05-B468-A94DEB81C6D7}" type="pres">
      <dgm:prSet presAssocID="{34F64395-6FF3-4609-B322-377FAA28AE65}" presName="connTx" presStyleLbl="parChTrans1D2" presStyleIdx="0" presStyleCnt="3"/>
      <dgm:spPr/>
      <dgm:t>
        <a:bodyPr/>
        <a:lstStyle/>
        <a:p>
          <a:endParaRPr lang="es-CO"/>
        </a:p>
      </dgm:t>
    </dgm:pt>
    <dgm:pt modelId="{5DB721E6-5A27-4055-8054-DA9927F86718}" type="pres">
      <dgm:prSet presAssocID="{30B100BE-928C-4E7B-A095-C8B64D439E8D}" presName="root2" presStyleCnt="0"/>
      <dgm:spPr/>
    </dgm:pt>
    <dgm:pt modelId="{AE72E9F8-C27D-494B-819C-C6669108FECE}" type="pres">
      <dgm:prSet presAssocID="{30B100BE-928C-4E7B-A095-C8B64D439E8D}" presName="LevelTwoTextNode" presStyleLbl="node2" presStyleIdx="0" presStyleCnt="3" custScaleY="103746" custLinFactNeighborX="-14980" custLinFactNeighborY="-6296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2C3322-9647-4906-83EB-EE0EED6F6D7C}" type="pres">
      <dgm:prSet presAssocID="{30B100BE-928C-4E7B-A095-C8B64D439E8D}" presName="level3hierChild" presStyleCnt="0"/>
      <dgm:spPr/>
    </dgm:pt>
    <dgm:pt modelId="{26D4CAE9-57BF-4428-923A-67E4974D8F72}" type="pres">
      <dgm:prSet presAssocID="{4C97DADF-B558-45EA-ACA1-A7106A0EF15A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3B3DAE63-2D68-4844-B3E5-B0EBA4603A25}" type="pres">
      <dgm:prSet presAssocID="{4C97DADF-B558-45EA-ACA1-A7106A0EF15A}" presName="connTx" presStyleLbl="parChTrans1D2" presStyleIdx="1" presStyleCnt="3"/>
      <dgm:spPr/>
      <dgm:t>
        <a:bodyPr/>
        <a:lstStyle/>
        <a:p>
          <a:endParaRPr lang="es-CO"/>
        </a:p>
      </dgm:t>
    </dgm:pt>
    <dgm:pt modelId="{97A314BA-41C2-4400-A8ED-71D770F1C749}" type="pres">
      <dgm:prSet presAssocID="{984988E4-1B43-42EA-A6C7-7680ED2CA504}" presName="root2" presStyleCnt="0"/>
      <dgm:spPr/>
    </dgm:pt>
    <dgm:pt modelId="{C7169294-B3CF-431B-873B-B52F20526CC3}" type="pres">
      <dgm:prSet presAssocID="{984988E4-1B43-42EA-A6C7-7680ED2CA504}" presName="LevelTwoTextNode" presStyleLbl="node2" presStyleIdx="1" presStyleCnt="3" custLinFactNeighborX="-14823" custLinFactNeighborY="-7364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A99D34-1FB7-4BAC-8CE4-22A8AFB61D1C}" type="pres">
      <dgm:prSet presAssocID="{984988E4-1B43-42EA-A6C7-7680ED2CA504}" presName="level3hierChild" presStyleCnt="0"/>
      <dgm:spPr/>
    </dgm:pt>
    <dgm:pt modelId="{B23727F9-4BA1-47B0-B735-ADA85691F2F1}" type="pres">
      <dgm:prSet presAssocID="{359D0B26-26C1-4A1C-8A16-F74926F920BD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09C7AA73-6070-4B6F-89AF-B21949CEE425}" type="pres">
      <dgm:prSet presAssocID="{359D0B26-26C1-4A1C-8A16-F74926F920BD}" presName="connTx" presStyleLbl="parChTrans1D2" presStyleIdx="2" presStyleCnt="3"/>
      <dgm:spPr/>
      <dgm:t>
        <a:bodyPr/>
        <a:lstStyle/>
        <a:p>
          <a:endParaRPr lang="es-CO"/>
        </a:p>
      </dgm:t>
    </dgm:pt>
    <dgm:pt modelId="{A1F71AD0-0D87-466E-93BE-5F996B0100C3}" type="pres">
      <dgm:prSet presAssocID="{D022E7EB-DF4A-436C-8652-CC3E79F36158}" presName="root2" presStyleCnt="0"/>
      <dgm:spPr/>
    </dgm:pt>
    <dgm:pt modelId="{F7AEDA7E-6AB9-4AEA-A12D-596066D8F4A7}" type="pres">
      <dgm:prSet presAssocID="{D022E7EB-DF4A-436C-8652-CC3E79F36158}" presName="LevelTwoTextNode" presStyleLbl="node2" presStyleIdx="2" presStyleCnt="3" custScaleY="123960" custLinFactNeighborX="-14823" custLinFactNeighborY="-805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D0C1ED-1238-4B6D-9E6E-63A52145555C}" type="pres">
      <dgm:prSet presAssocID="{D022E7EB-DF4A-436C-8652-CC3E79F36158}" presName="level3hierChild" presStyleCnt="0"/>
      <dgm:spPr/>
    </dgm:pt>
  </dgm:ptLst>
  <dgm:cxnLst>
    <dgm:cxn modelId="{83CC222E-3AC2-4CF2-A027-06D23DE10B37}" type="presOf" srcId="{359D0B26-26C1-4A1C-8A16-F74926F920BD}" destId="{09C7AA73-6070-4B6F-89AF-B21949CEE425}" srcOrd="1" destOrd="0" presId="urn:microsoft.com/office/officeart/2008/layout/HorizontalMultiLevelHierarchy"/>
    <dgm:cxn modelId="{8B73247A-2CBA-49F0-B308-B6BAA2C0694B}" srcId="{AF539BAF-8E06-42E5-8AB0-73D578B9084B}" destId="{F157DA59-E0C9-4315-B460-9C6F23CB7982}" srcOrd="0" destOrd="0" parTransId="{57C12C24-FA9B-49FA-B108-75F8C7A7BA11}" sibTransId="{174B1A12-C47C-4A72-8044-37334995CB7E}"/>
    <dgm:cxn modelId="{E3AAF7BC-6204-4790-B123-5F2535228D9D}" type="presOf" srcId="{AF539BAF-8E06-42E5-8AB0-73D578B9084B}" destId="{818733CA-1631-4979-A44E-2578177CE4FC}" srcOrd="0" destOrd="0" presId="urn:microsoft.com/office/officeart/2008/layout/HorizontalMultiLevelHierarchy"/>
    <dgm:cxn modelId="{AC490152-A720-4C50-BBEB-AA3EB9B89F22}" type="presOf" srcId="{34F64395-6FF3-4609-B322-377FAA28AE65}" destId="{8FF55DC5-4D10-48C1-9737-A6FE35D5F6E9}" srcOrd="0" destOrd="0" presId="urn:microsoft.com/office/officeart/2008/layout/HorizontalMultiLevelHierarchy"/>
    <dgm:cxn modelId="{464B6BF0-98C0-49F6-A3CD-7977DAB0B25F}" srcId="{F157DA59-E0C9-4315-B460-9C6F23CB7982}" destId="{D022E7EB-DF4A-436C-8652-CC3E79F36158}" srcOrd="2" destOrd="0" parTransId="{359D0B26-26C1-4A1C-8A16-F74926F920BD}" sibTransId="{DE6049D6-D61A-4EBE-B74F-5B6FF7BF7E56}"/>
    <dgm:cxn modelId="{B3BA39CB-3C4F-4746-B8F5-A01B24127F30}" type="presOf" srcId="{359D0B26-26C1-4A1C-8A16-F74926F920BD}" destId="{B23727F9-4BA1-47B0-B735-ADA85691F2F1}" srcOrd="0" destOrd="0" presId="urn:microsoft.com/office/officeart/2008/layout/HorizontalMultiLevelHierarchy"/>
    <dgm:cxn modelId="{3A54737B-D442-4463-B977-0A9D4EBCAEAC}" srcId="{F157DA59-E0C9-4315-B460-9C6F23CB7982}" destId="{30B100BE-928C-4E7B-A095-C8B64D439E8D}" srcOrd="0" destOrd="0" parTransId="{34F64395-6FF3-4609-B322-377FAA28AE65}" sibTransId="{19ECBFD7-2498-46FC-AA9C-02DF90717216}"/>
    <dgm:cxn modelId="{B0A5770E-2C92-4BA5-8CF3-C4BA763123B7}" type="presOf" srcId="{30B100BE-928C-4E7B-A095-C8B64D439E8D}" destId="{AE72E9F8-C27D-494B-819C-C6669108FECE}" srcOrd="0" destOrd="0" presId="urn:microsoft.com/office/officeart/2008/layout/HorizontalMultiLevelHierarchy"/>
    <dgm:cxn modelId="{FDFC350D-128E-488C-BC20-BAFA24A5D80E}" srcId="{F157DA59-E0C9-4315-B460-9C6F23CB7982}" destId="{984988E4-1B43-42EA-A6C7-7680ED2CA504}" srcOrd="1" destOrd="0" parTransId="{4C97DADF-B558-45EA-ACA1-A7106A0EF15A}" sibTransId="{C80F4A2A-F372-4404-95CD-BAF8EA0C2AA8}"/>
    <dgm:cxn modelId="{41F35D9C-F941-4322-81D9-19459E923B28}" type="presOf" srcId="{F157DA59-E0C9-4315-B460-9C6F23CB7982}" destId="{59516FAA-CED7-47AC-B44F-C0B0B95FD4BE}" srcOrd="0" destOrd="0" presId="urn:microsoft.com/office/officeart/2008/layout/HorizontalMultiLevelHierarchy"/>
    <dgm:cxn modelId="{134D5560-BFC5-49A8-93CB-533336C32575}" type="presOf" srcId="{D022E7EB-DF4A-436C-8652-CC3E79F36158}" destId="{F7AEDA7E-6AB9-4AEA-A12D-596066D8F4A7}" srcOrd="0" destOrd="0" presId="urn:microsoft.com/office/officeart/2008/layout/HorizontalMultiLevelHierarchy"/>
    <dgm:cxn modelId="{2E10DF67-5810-4688-80A4-9B833EEDCF7D}" type="presOf" srcId="{984988E4-1B43-42EA-A6C7-7680ED2CA504}" destId="{C7169294-B3CF-431B-873B-B52F20526CC3}" srcOrd="0" destOrd="0" presId="urn:microsoft.com/office/officeart/2008/layout/HorizontalMultiLevelHierarchy"/>
    <dgm:cxn modelId="{130BD05E-4FB8-464F-BCAE-BCEF0F84C34D}" type="presOf" srcId="{4C97DADF-B558-45EA-ACA1-A7106A0EF15A}" destId="{3B3DAE63-2D68-4844-B3E5-B0EBA4603A25}" srcOrd="1" destOrd="0" presId="urn:microsoft.com/office/officeart/2008/layout/HorizontalMultiLevelHierarchy"/>
    <dgm:cxn modelId="{EC13F483-B1B1-447D-A9EC-D479A648F564}" type="presOf" srcId="{4C97DADF-B558-45EA-ACA1-A7106A0EF15A}" destId="{26D4CAE9-57BF-4428-923A-67E4974D8F72}" srcOrd="0" destOrd="0" presId="urn:microsoft.com/office/officeart/2008/layout/HorizontalMultiLevelHierarchy"/>
    <dgm:cxn modelId="{4F561877-D173-48B0-B707-29417102611C}" type="presOf" srcId="{34F64395-6FF3-4609-B322-377FAA28AE65}" destId="{8B7B0B87-BEF9-4A05-B468-A94DEB81C6D7}" srcOrd="1" destOrd="0" presId="urn:microsoft.com/office/officeart/2008/layout/HorizontalMultiLevelHierarchy"/>
    <dgm:cxn modelId="{D56D51F5-44A4-4D6D-81A9-C03FE5A9514E}" type="presParOf" srcId="{818733CA-1631-4979-A44E-2578177CE4FC}" destId="{2FA5A7EB-B8BC-47C0-BB9D-772C4659460D}" srcOrd="0" destOrd="0" presId="urn:microsoft.com/office/officeart/2008/layout/HorizontalMultiLevelHierarchy"/>
    <dgm:cxn modelId="{8D9C5423-F794-4CAB-8461-1E1F4988025A}" type="presParOf" srcId="{2FA5A7EB-B8BC-47C0-BB9D-772C4659460D}" destId="{59516FAA-CED7-47AC-B44F-C0B0B95FD4BE}" srcOrd="0" destOrd="0" presId="urn:microsoft.com/office/officeart/2008/layout/HorizontalMultiLevelHierarchy"/>
    <dgm:cxn modelId="{D70DFD98-8025-49BE-B389-C5ACB23FE650}" type="presParOf" srcId="{2FA5A7EB-B8BC-47C0-BB9D-772C4659460D}" destId="{55A16C2E-82E6-4545-A42F-DBB32D9990C4}" srcOrd="1" destOrd="0" presId="urn:microsoft.com/office/officeart/2008/layout/HorizontalMultiLevelHierarchy"/>
    <dgm:cxn modelId="{85CD02D2-04F1-4B89-A0BC-E4FBF69B7C32}" type="presParOf" srcId="{55A16C2E-82E6-4545-A42F-DBB32D9990C4}" destId="{8FF55DC5-4D10-48C1-9737-A6FE35D5F6E9}" srcOrd="0" destOrd="0" presId="urn:microsoft.com/office/officeart/2008/layout/HorizontalMultiLevelHierarchy"/>
    <dgm:cxn modelId="{864EB8B4-2248-46A5-BADE-404CFBA877F2}" type="presParOf" srcId="{8FF55DC5-4D10-48C1-9737-A6FE35D5F6E9}" destId="{8B7B0B87-BEF9-4A05-B468-A94DEB81C6D7}" srcOrd="0" destOrd="0" presId="urn:microsoft.com/office/officeart/2008/layout/HorizontalMultiLevelHierarchy"/>
    <dgm:cxn modelId="{D79E526E-621C-499D-9DCA-1192EF0F857B}" type="presParOf" srcId="{55A16C2E-82E6-4545-A42F-DBB32D9990C4}" destId="{5DB721E6-5A27-4055-8054-DA9927F86718}" srcOrd="1" destOrd="0" presId="urn:microsoft.com/office/officeart/2008/layout/HorizontalMultiLevelHierarchy"/>
    <dgm:cxn modelId="{9FFA190B-E96A-47C3-A191-F231057B9DE0}" type="presParOf" srcId="{5DB721E6-5A27-4055-8054-DA9927F86718}" destId="{AE72E9F8-C27D-494B-819C-C6669108FECE}" srcOrd="0" destOrd="0" presId="urn:microsoft.com/office/officeart/2008/layout/HorizontalMultiLevelHierarchy"/>
    <dgm:cxn modelId="{C44659D9-7F6E-4F19-B09D-3109CE7E8091}" type="presParOf" srcId="{5DB721E6-5A27-4055-8054-DA9927F86718}" destId="{EE2C3322-9647-4906-83EB-EE0EED6F6D7C}" srcOrd="1" destOrd="0" presId="urn:microsoft.com/office/officeart/2008/layout/HorizontalMultiLevelHierarchy"/>
    <dgm:cxn modelId="{177EA7C3-EB51-4D0F-BA2F-0665F1601C11}" type="presParOf" srcId="{55A16C2E-82E6-4545-A42F-DBB32D9990C4}" destId="{26D4CAE9-57BF-4428-923A-67E4974D8F72}" srcOrd="2" destOrd="0" presId="urn:microsoft.com/office/officeart/2008/layout/HorizontalMultiLevelHierarchy"/>
    <dgm:cxn modelId="{584E17D2-EBC8-43C2-8A03-1079EA37E7BE}" type="presParOf" srcId="{26D4CAE9-57BF-4428-923A-67E4974D8F72}" destId="{3B3DAE63-2D68-4844-B3E5-B0EBA4603A25}" srcOrd="0" destOrd="0" presId="urn:microsoft.com/office/officeart/2008/layout/HorizontalMultiLevelHierarchy"/>
    <dgm:cxn modelId="{E26DEF85-D9CF-4271-8708-4B82183A4751}" type="presParOf" srcId="{55A16C2E-82E6-4545-A42F-DBB32D9990C4}" destId="{97A314BA-41C2-4400-A8ED-71D770F1C749}" srcOrd="3" destOrd="0" presId="urn:microsoft.com/office/officeart/2008/layout/HorizontalMultiLevelHierarchy"/>
    <dgm:cxn modelId="{303155A9-6545-4E3F-8DE2-63B3500B94F2}" type="presParOf" srcId="{97A314BA-41C2-4400-A8ED-71D770F1C749}" destId="{C7169294-B3CF-431B-873B-B52F20526CC3}" srcOrd="0" destOrd="0" presId="urn:microsoft.com/office/officeart/2008/layout/HorizontalMultiLevelHierarchy"/>
    <dgm:cxn modelId="{0591EBF7-8BBA-4A5A-908D-E0D735816E1F}" type="presParOf" srcId="{97A314BA-41C2-4400-A8ED-71D770F1C749}" destId="{4DA99D34-1FB7-4BAC-8CE4-22A8AFB61D1C}" srcOrd="1" destOrd="0" presId="urn:microsoft.com/office/officeart/2008/layout/HorizontalMultiLevelHierarchy"/>
    <dgm:cxn modelId="{31002102-5B46-435A-9945-6D18B6580647}" type="presParOf" srcId="{55A16C2E-82E6-4545-A42F-DBB32D9990C4}" destId="{B23727F9-4BA1-47B0-B735-ADA85691F2F1}" srcOrd="4" destOrd="0" presId="urn:microsoft.com/office/officeart/2008/layout/HorizontalMultiLevelHierarchy"/>
    <dgm:cxn modelId="{696F80CE-459E-41AF-84B1-A6D0F40BCE29}" type="presParOf" srcId="{B23727F9-4BA1-47B0-B735-ADA85691F2F1}" destId="{09C7AA73-6070-4B6F-89AF-B21949CEE425}" srcOrd="0" destOrd="0" presId="urn:microsoft.com/office/officeart/2008/layout/HorizontalMultiLevelHierarchy"/>
    <dgm:cxn modelId="{B416C0C0-2730-46C7-B3E9-6E6B8E989529}" type="presParOf" srcId="{55A16C2E-82E6-4545-A42F-DBB32D9990C4}" destId="{A1F71AD0-0D87-466E-93BE-5F996B0100C3}" srcOrd="5" destOrd="0" presId="urn:microsoft.com/office/officeart/2008/layout/HorizontalMultiLevelHierarchy"/>
    <dgm:cxn modelId="{E44C3BA3-39C9-43A4-9212-57B3C3B718D8}" type="presParOf" srcId="{A1F71AD0-0D87-466E-93BE-5F996B0100C3}" destId="{F7AEDA7E-6AB9-4AEA-A12D-596066D8F4A7}" srcOrd="0" destOrd="0" presId="urn:microsoft.com/office/officeart/2008/layout/HorizontalMultiLevelHierarchy"/>
    <dgm:cxn modelId="{DC1B40E8-8730-4F93-BEC0-0CD748289847}" type="presParOf" srcId="{A1F71AD0-0D87-466E-93BE-5F996B0100C3}" destId="{4AD0C1ED-1238-4B6D-9E6E-63A5214555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43AA98-1C8A-4028-8633-ED1CF63942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488495A-62EB-4330-BC64-CA1DC8633D96}">
      <dgm:prSet phldrT="[Texto]" custT="1"/>
      <dgm:spPr/>
      <dgm:t>
        <a:bodyPr/>
        <a:lstStyle/>
        <a:p>
          <a:r>
            <a:rPr lang="es-CO" sz="2000" dirty="0" smtClean="0"/>
            <a:t>Revisión sistemática de literatura, síntesis de mejor evidencia. Estudios con medida común del logro y curso del mismo tema en presencial y virtual </a:t>
          </a:r>
          <a:endParaRPr lang="es-CO" sz="2000" dirty="0"/>
        </a:p>
      </dgm:t>
    </dgm:pt>
    <dgm:pt modelId="{4082E136-618A-4D6F-9017-0AB7A31D01C5}" type="parTrans" cxnId="{C221FA32-C73F-4F8D-B3D5-A4BFD219B438}">
      <dgm:prSet/>
      <dgm:spPr/>
      <dgm:t>
        <a:bodyPr/>
        <a:lstStyle/>
        <a:p>
          <a:endParaRPr lang="es-CO"/>
        </a:p>
      </dgm:t>
    </dgm:pt>
    <dgm:pt modelId="{A06F3E3B-47FC-47DA-8AFE-5388D1B8F861}" type="sibTrans" cxnId="{C221FA32-C73F-4F8D-B3D5-A4BFD219B438}">
      <dgm:prSet/>
      <dgm:spPr/>
      <dgm:t>
        <a:bodyPr/>
        <a:lstStyle/>
        <a:p>
          <a:endParaRPr lang="es-CO"/>
        </a:p>
      </dgm:t>
    </dgm:pt>
    <dgm:pt modelId="{281BC8D2-F358-4A9B-9EA6-DE5F1D149C14}">
      <dgm:prSet phldrT="[Texto]" custT="1"/>
      <dgm:spPr/>
      <dgm:t>
        <a:bodyPr/>
        <a:lstStyle/>
        <a:p>
          <a:r>
            <a:rPr lang="en-US" sz="1800" i="1" dirty="0" smtClean="0"/>
            <a:t>Terms of search: online education AND face-to-face education; Type of text: articles; Time scope: 2006 to 2014; Time of search and retrieving of results: September of 2014</a:t>
          </a:r>
          <a:endParaRPr lang="es-CO" sz="1800" dirty="0"/>
        </a:p>
      </dgm:t>
    </dgm:pt>
    <dgm:pt modelId="{E6533FDC-FE2C-414A-B09F-42E144F9EA5F}" type="parTrans" cxnId="{7CD509D5-5072-4DAF-A409-1B0DA2B290D7}">
      <dgm:prSet/>
      <dgm:spPr/>
      <dgm:t>
        <a:bodyPr/>
        <a:lstStyle/>
        <a:p>
          <a:endParaRPr lang="es-CO"/>
        </a:p>
      </dgm:t>
    </dgm:pt>
    <dgm:pt modelId="{FBAB9EE8-88E0-4108-B19A-73E19755AF9D}" type="sibTrans" cxnId="{7CD509D5-5072-4DAF-A409-1B0DA2B290D7}">
      <dgm:prSet/>
      <dgm:spPr/>
      <dgm:t>
        <a:bodyPr/>
        <a:lstStyle/>
        <a:p>
          <a:endParaRPr lang="es-CO"/>
        </a:p>
      </dgm:t>
    </dgm:pt>
    <dgm:pt modelId="{98CB36EB-5DA5-4384-AEFE-7D3E4C94802C}">
      <dgm:prSet phldrT="[Texto]" custT="1"/>
      <dgm:spPr/>
      <dgm:t>
        <a:bodyPr/>
        <a:lstStyle/>
        <a:p>
          <a:r>
            <a:rPr lang="es-CO" sz="2000" dirty="0" smtClean="0"/>
            <a:t>Búsqueda en </a:t>
          </a:r>
          <a:r>
            <a:rPr lang="es-CO" sz="2000" dirty="0" err="1" smtClean="0"/>
            <a:t>Elsevier</a:t>
          </a:r>
          <a:r>
            <a:rPr lang="es-CO" sz="2000" dirty="0" smtClean="0"/>
            <a:t> </a:t>
          </a:r>
          <a:r>
            <a:rPr lang="es-CO" sz="2000" dirty="0" err="1" smtClean="0"/>
            <a:t>Scopus</a:t>
          </a:r>
          <a:r>
            <a:rPr lang="es-CO" sz="2000" dirty="0" smtClean="0"/>
            <a:t> con 748 resúmenes iniciales, reducidos a 108. Estadísticos descriptivos (tendencia central, dispersión)</a:t>
          </a:r>
          <a:endParaRPr lang="es-CO" sz="2000" dirty="0"/>
        </a:p>
      </dgm:t>
    </dgm:pt>
    <dgm:pt modelId="{05122E52-7B4F-4350-97BB-6B4032265775}" type="parTrans" cxnId="{6902C613-4BDD-4084-A289-AF16D4E44EFD}">
      <dgm:prSet/>
      <dgm:spPr/>
      <dgm:t>
        <a:bodyPr/>
        <a:lstStyle/>
        <a:p>
          <a:endParaRPr lang="es-CO"/>
        </a:p>
      </dgm:t>
    </dgm:pt>
    <dgm:pt modelId="{8542489D-4672-43EF-8399-3005B33E54AF}" type="sibTrans" cxnId="{6902C613-4BDD-4084-A289-AF16D4E44EFD}">
      <dgm:prSet/>
      <dgm:spPr/>
      <dgm:t>
        <a:bodyPr/>
        <a:lstStyle/>
        <a:p>
          <a:endParaRPr lang="es-CO"/>
        </a:p>
      </dgm:t>
    </dgm:pt>
    <dgm:pt modelId="{3917A29D-13EB-4DC3-8933-BA2D8E9E821C}" type="pres">
      <dgm:prSet presAssocID="{5E43AA98-1C8A-4028-8633-ED1CF63942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FF06281-3029-4BAA-9142-71D6F68EBA18}" type="pres">
      <dgm:prSet presAssocID="{D488495A-62EB-4330-BC64-CA1DC8633D96}" presName="parentLin" presStyleCnt="0"/>
      <dgm:spPr/>
    </dgm:pt>
    <dgm:pt modelId="{007D8878-7A2C-41A9-AC01-A4B7A938003C}" type="pres">
      <dgm:prSet presAssocID="{D488495A-62EB-4330-BC64-CA1DC8633D96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0E425DD9-1138-4E5F-B3D0-198999760C2C}" type="pres">
      <dgm:prSet presAssocID="{D488495A-62EB-4330-BC64-CA1DC8633D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F4486E-69B2-4C73-84D7-3B5316AA66D1}" type="pres">
      <dgm:prSet presAssocID="{D488495A-62EB-4330-BC64-CA1DC8633D96}" presName="negativeSpace" presStyleCnt="0"/>
      <dgm:spPr/>
    </dgm:pt>
    <dgm:pt modelId="{CA3F2514-38AE-4EF8-A133-88A0E4655074}" type="pres">
      <dgm:prSet presAssocID="{D488495A-62EB-4330-BC64-CA1DC8633D96}" presName="childText" presStyleLbl="conFgAcc1" presStyleIdx="0" presStyleCnt="3">
        <dgm:presLayoutVars>
          <dgm:bulletEnabled val="1"/>
        </dgm:presLayoutVars>
      </dgm:prSet>
      <dgm:spPr/>
    </dgm:pt>
    <dgm:pt modelId="{DAC6AA34-1C94-46DE-B359-8D59F0D164DA}" type="pres">
      <dgm:prSet presAssocID="{A06F3E3B-47FC-47DA-8AFE-5388D1B8F861}" presName="spaceBetweenRectangles" presStyleCnt="0"/>
      <dgm:spPr/>
    </dgm:pt>
    <dgm:pt modelId="{9FCCD207-4FD0-4019-B4D1-33A0B5CA0F81}" type="pres">
      <dgm:prSet presAssocID="{281BC8D2-F358-4A9B-9EA6-DE5F1D149C14}" presName="parentLin" presStyleCnt="0"/>
      <dgm:spPr/>
    </dgm:pt>
    <dgm:pt modelId="{5865B7F5-456A-43CB-AAA2-B1F1C6195DF3}" type="pres">
      <dgm:prSet presAssocID="{281BC8D2-F358-4A9B-9EA6-DE5F1D149C1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56092154-3F23-4023-AD5C-3AD7C819D9DB}" type="pres">
      <dgm:prSet presAssocID="{281BC8D2-F358-4A9B-9EA6-DE5F1D149C14}" presName="parentText" presStyleLbl="node1" presStyleIdx="1" presStyleCnt="3" custScaleY="11676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1EA0D2-3349-4179-9C72-946EB8994CB4}" type="pres">
      <dgm:prSet presAssocID="{281BC8D2-F358-4A9B-9EA6-DE5F1D149C14}" presName="negativeSpace" presStyleCnt="0"/>
      <dgm:spPr/>
    </dgm:pt>
    <dgm:pt modelId="{64303372-ED8C-43F0-B60D-3FAEF298C272}" type="pres">
      <dgm:prSet presAssocID="{281BC8D2-F358-4A9B-9EA6-DE5F1D149C14}" presName="childText" presStyleLbl="conFgAcc1" presStyleIdx="1" presStyleCnt="3">
        <dgm:presLayoutVars>
          <dgm:bulletEnabled val="1"/>
        </dgm:presLayoutVars>
      </dgm:prSet>
      <dgm:spPr/>
    </dgm:pt>
    <dgm:pt modelId="{B332E462-E611-4A4F-90A5-9612E29877DD}" type="pres">
      <dgm:prSet presAssocID="{FBAB9EE8-88E0-4108-B19A-73E19755AF9D}" presName="spaceBetweenRectangles" presStyleCnt="0"/>
      <dgm:spPr/>
    </dgm:pt>
    <dgm:pt modelId="{D945007A-D1F9-4A31-8EC5-E4DF9828E71A}" type="pres">
      <dgm:prSet presAssocID="{98CB36EB-5DA5-4384-AEFE-7D3E4C94802C}" presName="parentLin" presStyleCnt="0"/>
      <dgm:spPr/>
    </dgm:pt>
    <dgm:pt modelId="{8085BEDA-E908-49CD-B725-8345EE581352}" type="pres">
      <dgm:prSet presAssocID="{98CB36EB-5DA5-4384-AEFE-7D3E4C94802C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DCCC9EB9-678C-462A-A4EC-6E7EA100D721}" type="pres">
      <dgm:prSet presAssocID="{98CB36EB-5DA5-4384-AEFE-7D3E4C9480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6A4233-AB37-4D27-BC74-A919CCA812D2}" type="pres">
      <dgm:prSet presAssocID="{98CB36EB-5DA5-4384-AEFE-7D3E4C94802C}" presName="negativeSpace" presStyleCnt="0"/>
      <dgm:spPr/>
    </dgm:pt>
    <dgm:pt modelId="{FE0891C2-FD02-440A-9477-C91BE60B7E2C}" type="pres">
      <dgm:prSet presAssocID="{98CB36EB-5DA5-4384-AEFE-7D3E4C9480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93DF7E-1B44-4C02-A0B9-C347F7ADECEA}" type="presOf" srcId="{281BC8D2-F358-4A9B-9EA6-DE5F1D149C14}" destId="{56092154-3F23-4023-AD5C-3AD7C819D9DB}" srcOrd="1" destOrd="0" presId="urn:microsoft.com/office/officeart/2005/8/layout/list1"/>
    <dgm:cxn modelId="{B716755B-9C76-4E69-9990-FD31FD37EA7D}" type="presOf" srcId="{281BC8D2-F358-4A9B-9EA6-DE5F1D149C14}" destId="{5865B7F5-456A-43CB-AAA2-B1F1C6195DF3}" srcOrd="0" destOrd="0" presId="urn:microsoft.com/office/officeart/2005/8/layout/list1"/>
    <dgm:cxn modelId="{7CD509D5-5072-4DAF-A409-1B0DA2B290D7}" srcId="{5E43AA98-1C8A-4028-8633-ED1CF6394240}" destId="{281BC8D2-F358-4A9B-9EA6-DE5F1D149C14}" srcOrd="1" destOrd="0" parTransId="{E6533FDC-FE2C-414A-B09F-42E144F9EA5F}" sibTransId="{FBAB9EE8-88E0-4108-B19A-73E19755AF9D}"/>
    <dgm:cxn modelId="{C221FA32-C73F-4F8D-B3D5-A4BFD219B438}" srcId="{5E43AA98-1C8A-4028-8633-ED1CF6394240}" destId="{D488495A-62EB-4330-BC64-CA1DC8633D96}" srcOrd="0" destOrd="0" parTransId="{4082E136-618A-4D6F-9017-0AB7A31D01C5}" sibTransId="{A06F3E3B-47FC-47DA-8AFE-5388D1B8F861}"/>
    <dgm:cxn modelId="{6902C613-4BDD-4084-A289-AF16D4E44EFD}" srcId="{5E43AA98-1C8A-4028-8633-ED1CF6394240}" destId="{98CB36EB-5DA5-4384-AEFE-7D3E4C94802C}" srcOrd="2" destOrd="0" parTransId="{05122E52-7B4F-4350-97BB-6B4032265775}" sibTransId="{8542489D-4672-43EF-8399-3005B33E54AF}"/>
    <dgm:cxn modelId="{4433395A-51EE-425C-BC92-3F6EC5FA695E}" type="presOf" srcId="{98CB36EB-5DA5-4384-AEFE-7D3E4C94802C}" destId="{DCCC9EB9-678C-462A-A4EC-6E7EA100D721}" srcOrd="1" destOrd="0" presId="urn:microsoft.com/office/officeart/2005/8/layout/list1"/>
    <dgm:cxn modelId="{DAD7107A-C1B1-42CE-937C-8B128F0C6740}" type="presOf" srcId="{D488495A-62EB-4330-BC64-CA1DC8633D96}" destId="{0E425DD9-1138-4E5F-B3D0-198999760C2C}" srcOrd="1" destOrd="0" presId="urn:microsoft.com/office/officeart/2005/8/layout/list1"/>
    <dgm:cxn modelId="{354EE78E-A212-421E-95FD-30D59F328C12}" type="presOf" srcId="{98CB36EB-5DA5-4384-AEFE-7D3E4C94802C}" destId="{8085BEDA-E908-49CD-B725-8345EE581352}" srcOrd="0" destOrd="0" presId="urn:microsoft.com/office/officeart/2005/8/layout/list1"/>
    <dgm:cxn modelId="{6AA61452-C28A-4F74-AE5A-F91AB2FF7F38}" type="presOf" srcId="{D488495A-62EB-4330-BC64-CA1DC8633D96}" destId="{007D8878-7A2C-41A9-AC01-A4B7A938003C}" srcOrd="0" destOrd="0" presId="urn:microsoft.com/office/officeart/2005/8/layout/list1"/>
    <dgm:cxn modelId="{53658BFE-07F7-4351-861B-8086BC69C212}" type="presOf" srcId="{5E43AA98-1C8A-4028-8633-ED1CF6394240}" destId="{3917A29D-13EB-4DC3-8933-BA2D8E9E821C}" srcOrd="0" destOrd="0" presId="urn:microsoft.com/office/officeart/2005/8/layout/list1"/>
    <dgm:cxn modelId="{D36DE295-45DE-4C39-B5E1-AF3A989DB003}" type="presParOf" srcId="{3917A29D-13EB-4DC3-8933-BA2D8E9E821C}" destId="{BFF06281-3029-4BAA-9142-71D6F68EBA18}" srcOrd="0" destOrd="0" presId="urn:microsoft.com/office/officeart/2005/8/layout/list1"/>
    <dgm:cxn modelId="{66EE03C0-E62E-46B3-961D-158BEA2FFCF6}" type="presParOf" srcId="{BFF06281-3029-4BAA-9142-71D6F68EBA18}" destId="{007D8878-7A2C-41A9-AC01-A4B7A938003C}" srcOrd="0" destOrd="0" presId="urn:microsoft.com/office/officeart/2005/8/layout/list1"/>
    <dgm:cxn modelId="{3F8535AB-C10D-4ABB-8516-3355BC0D1F15}" type="presParOf" srcId="{BFF06281-3029-4BAA-9142-71D6F68EBA18}" destId="{0E425DD9-1138-4E5F-B3D0-198999760C2C}" srcOrd="1" destOrd="0" presId="urn:microsoft.com/office/officeart/2005/8/layout/list1"/>
    <dgm:cxn modelId="{7E8C64AE-14D9-4EBC-9DD8-A16C546194CB}" type="presParOf" srcId="{3917A29D-13EB-4DC3-8933-BA2D8E9E821C}" destId="{C1F4486E-69B2-4C73-84D7-3B5316AA66D1}" srcOrd="1" destOrd="0" presId="urn:microsoft.com/office/officeart/2005/8/layout/list1"/>
    <dgm:cxn modelId="{88F94362-76AF-4B92-BC42-EE16DA1FACF4}" type="presParOf" srcId="{3917A29D-13EB-4DC3-8933-BA2D8E9E821C}" destId="{CA3F2514-38AE-4EF8-A133-88A0E4655074}" srcOrd="2" destOrd="0" presId="urn:microsoft.com/office/officeart/2005/8/layout/list1"/>
    <dgm:cxn modelId="{0EF716D9-CED0-44A4-91DD-7200F49B05C6}" type="presParOf" srcId="{3917A29D-13EB-4DC3-8933-BA2D8E9E821C}" destId="{DAC6AA34-1C94-46DE-B359-8D59F0D164DA}" srcOrd="3" destOrd="0" presId="urn:microsoft.com/office/officeart/2005/8/layout/list1"/>
    <dgm:cxn modelId="{8EBB35E5-3391-448F-816D-EF90848E553A}" type="presParOf" srcId="{3917A29D-13EB-4DC3-8933-BA2D8E9E821C}" destId="{9FCCD207-4FD0-4019-B4D1-33A0B5CA0F81}" srcOrd="4" destOrd="0" presId="urn:microsoft.com/office/officeart/2005/8/layout/list1"/>
    <dgm:cxn modelId="{09DE90D5-7CE9-4D4F-86DB-EAADF8196475}" type="presParOf" srcId="{9FCCD207-4FD0-4019-B4D1-33A0B5CA0F81}" destId="{5865B7F5-456A-43CB-AAA2-B1F1C6195DF3}" srcOrd="0" destOrd="0" presId="urn:microsoft.com/office/officeart/2005/8/layout/list1"/>
    <dgm:cxn modelId="{C8B0E51A-8400-4E2B-AA71-F9D58D7501FA}" type="presParOf" srcId="{9FCCD207-4FD0-4019-B4D1-33A0B5CA0F81}" destId="{56092154-3F23-4023-AD5C-3AD7C819D9DB}" srcOrd="1" destOrd="0" presId="urn:microsoft.com/office/officeart/2005/8/layout/list1"/>
    <dgm:cxn modelId="{74765C80-8D5B-49C5-AC07-B8CF8E69706C}" type="presParOf" srcId="{3917A29D-13EB-4DC3-8933-BA2D8E9E821C}" destId="{AB1EA0D2-3349-4179-9C72-946EB8994CB4}" srcOrd="5" destOrd="0" presId="urn:microsoft.com/office/officeart/2005/8/layout/list1"/>
    <dgm:cxn modelId="{DFE37736-17BD-450E-B839-19559C798A25}" type="presParOf" srcId="{3917A29D-13EB-4DC3-8933-BA2D8E9E821C}" destId="{64303372-ED8C-43F0-B60D-3FAEF298C272}" srcOrd="6" destOrd="0" presId="urn:microsoft.com/office/officeart/2005/8/layout/list1"/>
    <dgm:cxn modelId="{BF1851FB-302D-409A-841F-3497B1D12D15}" type="presParOf" srcId="{3917A29D-13EB-4DC3-8933-BA2D8E9E821C}" destId="{B332E462-E611-4A4F-90A5-9612E29877DD}" srcOrd="7" destOrd="0" presId="urn:microsoft.com/office/officeart/2005/8/layout/list1"/>
    <dgm:cxn modelId="{5612EB5D-561E-448F-82F5-62612CBF0931}" type="presParOf" srcId="{3917A29D-13EB-4DC3-8933-BA2D8E9E821C}" destId="{D945007A-D1F9-4A31-8EC5-E4DF9828E71A}" srcOrd="8" destOrd="0" presId="urn:microsoft.com/office/officeart/2005/8/layout/list1"/>
    <dgm:cxn modelId="{31B865B3-0600-4947-AB5C-C22C296889FE}" type="presParOf" srcId="{D945007A-D1F9-4A31-8EC5-E4DF9828E71A}" destId="{8085BEDA-E908-49CD-B725-8345EE581352}" srcOrd="0" destOrd="0" presId="urn:microsoft.com/office/officeart/2005/8/layout/list1"/>
    <dgm:cxn modelId="{E970E329-B3B6-4D02-BB44-5D0769242079}" type="presParOf" srcId="{D945007A-D1F9-4A31-8EC5-E4DF9828E71A}" destId="{DCCC9EB9-678C-462A-A4EC-6E7EA100D721}" srcOrd="1" destOrd="0" presId="urn:microsoft.com/office/officeart/2005/8/layout/list1"/>
    <dgm:cxn modelId="{65A3A431-B641-4B54-B817-79AD17B5766B}" type="presParOf" srcId="{3917A29D-13EB-4DC3-8933-BA2D8E9E821C}" destId="{5B6A4233-AB37-4D27-BC74-A919CCA812D2}" srcOrd="9" destOrd="0" presId="urn:microsoft.com/office/officeart/2005/8/layout/list1"/>
    <dgm:cxn modelId="{13DC7FF8-769F-4D45-8AA4-11FAE2542841}" type="presParOf" srcId="{3917A29D-13EB-4DC3-8933-BA2D8E9E821C}" destId="{FE0891C2-FD02-440A-9477-C91BE60B7E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7A612-0E73-4551-BD46-41CA0E0007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92BD300-6520-455C-B8FA-849512E0C830}">
      <dgm:prSet phldrT="[Texto]" custT="1"/>
      <dgm:spPr/>
      <dgm:t>
        <a:bodyPr/>
        <a:lstStyle/>
        <a:p>
          <a:r>
            <a:rPr lang="es-CO" sz="2000" dirty="0" smtClean="0"/>
            <a:t>Fuerte énfasis en ejercicios individuales ¿qué pasa con otro tipo de ejercicios?</a:t>
          </a:r>
          <a:endParaRPr lang="es-CO" sz="2000" dirty="0"/>
        </a:p>
      </dgm:t>
    </dgm:pt>
    <dgm:pt modelId="{C729AC15-2334-4C21-97D2-4D1C6731F0C2}" type="parTrans" cxnId="{12FB5EF9-087A-4034-A892-F75D2670A6F8}">
      <dgm:prSet/>
      <dgm:spPr/>
      <dgm:t>
        <a:bodyPr/>
        <a:lstStyle/>
        <a:p>
          <a:endParaRPr lang="es-CO"/>
        </a:p>
      </dgm:t>
    </dgm:pt>
    <dgm:pt modelId="{D779118B-4AC7-4A18-89F2-A9F70A90ACC6}" type="sibTrans" cxnId="{12FB5EF9-087A-4034-A892-F75D2670A6F8}">
      <dgm:prSet/>
      <dgm:spPr/>
      <dgm:t>
        <a:bodyPr/>
        <a:lstStyle/>
        <a:p>
          <a:endParaRPr lang="es-CO"/>
        </a:p>
      </dgm:t>
    </dgm:pt>
    <dgm:pt modelId="{96FA4A2D-065C-4338-AC46-0DC01183C7E5}">
      <dgm:prSet phldrT="[Texto]" custT="1"/>
      <dgm:spPr/>
      <dgm:t>
        <a:bodyPr/>
        <a:lstStyle/>
        <a:p>
          <a:r>
            <a:rPr lang="es-CO" sz="2000" dirty="0" smtClean="0"/>
            <a:t>En educación virtual o presencial: mayor número de metodologías asociadas al logro tienen mediaciones tecnológicas</a:t>
          </a:r>
          <a:endParaRPr lang="es-CO" sz="2000" dirty="0"/>
        </a:p>
      </dgm:t>
    </dgm:pt>
    <dgm:pt modelId="{90B7E6AA-CE2A-48F1-9A95-2A5C0A6E1BE6}" type="parTrans" cxnId="{1E40F4A7-7F68-4B43-AD1A-BE876EDE6022}">
      <dgm:prSet/>
      <dgm:spPr/>
      <dgm:t>
        <a:bodyPr/>
        <a:lstStyle/>
        <a:p>
          <a:endParaRPr lang="es-CO"/>
        </a:p>
      </dgm:t>
    </dgm:pt>
    <dgm:pt modelId="{C47F97D8-72E4-4427-9AF8-B29C43FED65C}" type="sibTrans" cxnId="{1E40F4A7-7F68-4B43-AD1A-BE876EDE6022}">
      <dgm:prSet/>
      <dgm:spPr/>
      <dgm:t>
        <a:bodyPr/>
        <a:lstStyle/>
        <a:p>
          <a:endParaRPr lang="es-CO"/>
        </a:p>
      </dgm:t>
    </dgm:pt>
    <dgm:pt modelId="{45CA1450-7836-4C8E-A3E6-78C4B4D84E0C}">
      <dgm:prSet phldrT="[Texto]" custT="1"/>
      <dgm:spPr/>
      <dgm:t>
        <a:bodyPr/>
        <a:lstStyle/>
        <a:p>
          <a:r>
            <a:rPr lang="es-CO" sz="2000" dirty="0" smtClean="0"/>
            <a:t>Necesidad: seguir explorando los factores que inciden en logro de estudiante presencial y virtual</a:t>
          </a:r>
          <a:endParaRPr lang="es-CO" sz="2000" dirty="0"/>
        </a:p>
      </dgm:t>
    </dgm:pt>
    <dgm:pt modelId="{812F2EB9-EE97-4C5E-AB1E-010E04765F30}" type="parTrans" cxnId="{249FFE25-C4C0-430F-965E-5CF41E4DDB40}">
      <dgm:prSet/>
      <dgm:spPr/>
      <dgm:t>
        <a:bodyPr/>
        <a:lstStyle/>
        <a:p>
          <a:endParaRPr lang="es-CO"/>
        </a:p>
      </dgm:t>
    </dgm:pt>
    <dgm:pt modelId="{2B0286E5-12F2-401C-9762-382DEF62047D}" type="sibTrans" cxnId="{249FFE25-C4C0-430F-965E-5CF41E4DDB40}">
      <dgm:prSet/>
      <dgm:spPr/>
      <dgm:t>
        <a:bodyPr/>
        <a:lstStyle/>
        <a:p>
          <a:endParaRPr lang="es-CO"/>
        </a:p>
      </dgm:t>
    </dgm:pt>
    <dgm:pt modelId="{DD80655D-ED99-4D42-A69E-EEF339FA9A18}" type="pres">
      <dgm:prSet presAssocID="{07A7A612-0E73-4551-BD46-41CA0E0007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C0E34F-D7F4-4851-8CFF-697843608E87}" type="pres">
      <dgm:prSet presAssocID="{E92BD300-6520-455C-B8FA-849512E0C830}" presName="parentLin" presStyleCnt="0"/>
      <dgm:spPr/>
    </dgm:pt>
    <dgm:pt modelId="{36689003-BF10-42FC-81A7-7CE37BE99E02}" type="pres">
      <dgm:prSet presAssocID="{E92BD300-6520-455C-B8FA-849512E0C830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366A8B43-C4E7-4AF4-A297-B3504DE77D47}" type="pres">
      <dgm:prSet presAssocID="{E92BD300-6520-455C-B8FA-849512E0C8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0E9B2-C8D7-49E4-9820-8ECF099A7463}" type="pres">
      <dgm:prSet presAssocID="{E92BD300-6520-455C-B8FA-849512E0C830}" presName="negativeSpace" presStyleCnt="0"/>
      <dgm:spPr/>
    </dgm:pt>
    <dgm:pt modelId="{A6584D13-8B5B-4A32-A844-709D7941D5E3}" type="pres">
      <dgm:prSet presAssocID="{E92BD300-6520-455C-B8FA-849512E0C830}" presName="childText" presStyleLbl="conFgAcc1" presStyleIdx="0" presStyleCnt="3">
        <dgm:presLayoutVars>
          <dgm:bulletEnabled val="1"/>
        </dgm:presLayoutVars>
      </dgm:prSet>
      <dgm:spPr/>
    </dgm:pt>
    <dgm:pt modelId="{C862F21D-267E-4580-A2BB-62483373757D}" type="pres">
      <dgm:prSet presAssocID="{D779118B-4AC7-4A18-89F2-A9F70A90ACC6}" presName="spaceBetweenRectangles" presStyleCnt="0"/>
      <dgm:spPr/>
    </dgm:pt>
    <dgm:pt modelId="{9AA0AE93-DE02-49DF-9A70-EADC704598EE}" type="pres">
      <dgm:prSet presAssocID="{96FA4A2D-065C-4338-AC46-0DC01183C7E5}" presName="parentLin" presStyleCnt="0"/>
      <dgm:spPr/>
    </dgm:pt>
    <dgm:pt modelId="{3EBA8197-C9C0-4521-896A-CB2161ED5351}" type="pres">
      <dgm:prSet presAssocID="{96FA4A2D-065C-4338-AC46-0DC01183C7E5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9BAE7B0F-EF08-4A24-9FFD-21C73B7F3250}" type="pres">
      <dgm:prSet presAssocID="{96FA4A2D-065C-4338-AC46-0DC01183C7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439945-8B80-4A2B-9220-B9D4F659EC2A}" type="pres">
      <dgm:prSet presAssocID="{96FA4A2D-065C-4338-AC46-0DC01183C7E5}" presName="negativeSpace" presStyleCnt="0"/>
      <dgm:spPr/>
    </dgm:pt>
    <dgm:pt modelId="{C11C2F5E-6671-4682-ADC0-29D420C4170B}" type="pres">
      <dgm:prSet presAssocID="{96FA4A2D-065C-4338-AC46-0DC01183C7E5}" presName="childText" presStyleLbl="conFgAcc1" presStyleIdx="1" presStyleCnt="3">
        <dgm:presLayoutVars>
          <dgm:bulletEnabled val="1"/>
        </dgm:presLayoutVars>
      </dgm:prSet>
      <dgm:spPr/>
    </dgm:pt>
    <dgm:pt modelId="{4760F025-0ADD-429E-A913-304D04DFBC59}" type="pres">
      <dgm:prSet presAssocID="{C47F97D8-72E4-4427-9AF8-B29C43FED65C}" presName="spaceBetweenRectangles" presStyleCnt="0"/>
      <dgm:spPr/>
    </dgm:pt>
    <dgm:pt modelId="{6B13CF59-D9A6-4B4F-8BFD-50709A800B92}" type="pres">
      <dgm:prSet presAssocID="{45CA1450-7836-4C8E-A3E6-78C4B4D84E0C}" presName="parentLin" presStyleCnt="0"/>
      <dgm:spPr/>
    </dgm:pt>
    <dgm:pt modelId="{E06BF2CD-004B-438C-A3C5-BF79B9AB7219}" type="pres">
      <dgm:prSet presAssocID="{45CA1450-7836-4C8E-A3E6-78C4B4D84E0C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00A0CA89-42BC-4964-AF9E-CB232E6B7ECF}" type="pres">
      <dgm:prSet presAssocID="{45CA1450-7836-4C8E-A3E6-78C4B4D84E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2AE491-19CC-4955-A2E9-5D94710790C8}" type="pres">
      <dgm:prSet presAssocID="{45CA1450-7836-4C8E-A3E6-78C4B4D84E0C}" presName="negativeSpace" presStyleCnt="0"/>
      <dgm:spPr/>
    </dgm:pt>
    <dgm:pt modelId="{0CB75F3F-1541-47DA-83B6-2F6AD14ADC6D}" type="pres">
      <dgm:prSet presAssocID="{45CA1450-7836-4C8E-A3E6-78C4B4D84E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1D3778-DCF8-4DD7-AD3B-EB6B4F7F26D6}" type="presOf" srcId="{96FA4A2D-065C-4338-AC46-0DC01183C7E5}" destId="{9BAE7B0F-EF08-4A24-9FFD-21C73B7F3250}" srcOrd="1" destOrd="0" presId="urn:microsoft.com/office/officeart/2005/8/layout/list1"/>
    <dgm:cxn modelId="{EDB2C199-2911-4C64-81E3-6E66A0AC9285}" type="presOf" srcId="{E92BD300-6520-455C-B8FA-849512E0C830}" destId="{36689003-BF10-42FC-81A7-7CE37BE99E02}" srcOrd="0" destOrd="0" presId="urn:microsoft.com/office/officeart/2005/8/layout/list1"/>
    <dgm:cxn modelId="{249FFE25-C4C0-430F-965E-5CF41E4DDB40}" srcId="{07A7A612-0E73-4551-BD46-41CA0E0007FD}" destId="{45CA1450-7836-4C8E-A3E6-78C4B4D84E0C}" srcOrd="2" destOrd="0" parTransId="{812F2EB9-EE97-4C5E-AB1E-010E04765F30}" sibTransId="{2B0286E5-12F2-401C-9762-382DEF62047D}"/>
    <dgm:cxn modelId="{072B0609-A04F-4855-9D70-C22D5358FB34}" type="presOf" srcId="{07A7A612-0E73-4551-BD46-41CA0E0007FD}" destId="{DD80655D-ED99-4D42-A69E-EEF339FA9A18}" srcOrd="0" destOrd="0" presId="urn:microsoft.com/office/officeart/2005/8/layout/list1"/>
    <dgm:cxn modelId="{1BFE7C98-0A15-42E5-8F7F-F0B6014BE0A7}" type="presOf" srcId="{E92BD300-6520-455C-B8FA-849512E0C830}" destId="{366A8B43-C4E7-4AF4-A297-B3504DE77D47}" srcOrd="1" destOrd="0" presId="urn:microsoft.com/office/officeart/2005/8/layout/list1"/>
    <dgm:cxn modelId="{CE3AF92A-FD57-4620-A33A-F6AB41519778}" type="presOf" srcId="{96FA4A2D-065C-4338-AC46-0DC01183C7E5}" destId="{3EBA8197-C9C0-4521-896A-CB2161ED5351}" srcOrd="0" destOrd="0" presId="urn:microsoft.com/office/officeart/2005/8/layout/list1"/>
    <dgm:cxn modelId="{12FB5EF9-087A-4034-A892-F75D2670A6F8}" srcId="{07A7A612-0E73-4551-BD46-41CA0E0007FD}" destId="{E92BD300-6520-455C-B8FA-849512E0C830}" srcOrd="0" destOrd="0" parTransId="{C729AC15-2334-4C21-97D2-4D1C6731F0C2}" sibTransId="{D779118B-4AC7-4A18-89F2-A9F70A90ACC6}"/>
    <dgm:cxn modelId="{F053374B-4F12-4F38-AAD1-B228E249281D}" type="presOf" srcId="{45CA1450-7836-4C8E-A3E6-78C4B4D84E0C}" destId="{00A0CA89-42BC-4964-AF9E-CB232E6B7ECF}" srcOrd="1" destOrd="0" presId="urn:microsoft.com/office/officeart/2005/8/layout/list1"/>
    <dgm:cxn modelId="{78ABC371-E721-40BA-89FD-206F96491451}" type="presOf" srcId="{45CA1450-7836-4C8E-A3E6-78C4B4D84E0C}" destId="{E06BF2CD-004B-438C-A3C5-BF79B9AB7219}" srcOrd="0" destOrd="0" presId="urn:microsoft.com/office/officeart/2005/8/layout/list1"/>
    <dgm:cxn modelId="{1E40F4A7-7F68-4B43-AD1A-BE876EDE6022}" srcId="{07A7A612-0E73-4551-BD46-41CA0E0007FD}" destId="{96FA4A2D-065C-4338-AC46-0DC01183C7E5}" srcOrd="1" destOrd="0" parTransId="{90B7E6AA-CE2A-48F1-9A95-2A5C0A6E1BE6}" sibTransId="{C47F97D8-72E4-4427-9AF8-B29C43FED65C}"/>
    <dgm:cxn modelId="{07998FFB-3926-4E89-93E4-2D11F791C400}" type="presParOf" srcId="{DD80655D-ED99-4D42-A69E-EEF339FA9A18}" destId="{4FC0E34F-D7F4-4851-8CFF-697843608E87}" srcOrd="0" destOrd="0" presId="urn:microsoft.com/office/officeart/2005/8/layout/list1"/>
    <dgm:cxn modelId="{2C85F9B3-6360-4118-88AB-F0FCA07D6F4C}" type="presParOf" srcId="{4FC0E34F-D7F4-4851-8CFF-697843608E87}" destId="{36689003-BF10-42FC-81A7-7CE37BE99E02}" srcOrd="0" destOrd="0" presId="urn:microsoft.com/office/officeart/2005/8/layout/list1"/>
    <dgm:cxn modelId="{FE4833C5-65C1-40DB-87BB-0F9593D22DDE}" type="presParOf" srcId="{4FC0E34F-D7F4-4851-8CFF-697843608E87}" destId="{366A8B43-C4E7-4AF4-A297-B3504DE77D47}" srcOrd="1" destOrd="0" presId="urn:microsoft.com/office/officeart/2005/8/layout/list1"/>
    <dgm:cxn modelId="{3E318D55-5A7D-4793-B15B-027B754838FD}" type="presParOf" srcId="{DD80655D-ED99-4D42-A69E-EEF339FA9A18}" destId="{7580E9B2-C8D7-49E4-9820-8ECF099A7463}" srcOrd="1" destOrd="0" presId="urn:microsoft.com/office/officeart/2005/8/layout/list1"/>
    <dgm:cxn modelId="{90613C3A-166E-4018-8E0B-15D0368FA606}" type="presParOf" srcId="{DD80655D-ED99-4D42-A69E-EEF339FA9A18}" destId="{A6584D13-8B5B-4A32-A844-709D7941D5E3}" srcOrd="2" destOrd="0" presId="urn:microsoft.com/office/officeart/2005/8/layout/list1"/>
    <dgm:cxn modelId="{C62280BE-B4DA-45A1-BB65-4A9B4B9D44BE}" type="presParOf" srcId="{DD80655D-ED99-4D42-A69E-EEF339FA9A18}" destId="{C862F21D-267E-4580-A2BB-62483373757D}" srcOrd="3" destOrd="0" presId="urn:microsoft.com/office/officeart/2005/8/layout/list1"/>
    <dgm:cxn modelId="{53174BA6-D0E5-4D51-8DD1-B6C58ED5185D}" type="presParOf" srcId="{DD80655D-ED99-4D42-A69E-EEF339FA9A18}" destId="{9AA0AE93-DE02-49DF-9A70-EADC704598EE}" srcOrd="4" destOrd="0" presId="urn:microsoft.com/office/officeart/2005/8/layout/list1"/>
    <dgm:cxn modelId="{94B2DE7C-0B98-4041-953C-53D9B99B74C9}" type="presParOf" srcId="{9AA0AE93-DE02-49DF-9A70-EADC704598EE}" destId="{3EBA8197-C9C0-4521-896A-CB2161ED5351}" srcOrd="0" destOrd="0" presId="urn:microsoft.com/office/officeart/2005/8/layout/list1"/>
    <dgm:cxn modelId="{F5F4669F-AB94-4FED-9E4D-501A7D1F71E9}" type="presParOf" srcId="{9AA0AE93-DE02-49DF-9A70-EADC704598EE}" destId="{9BAE7B0F-EF08-4A24-9FFD-21C73B7F3250}" srcOrd="1" destOrd="0" presId="urn:microsoft.com/office/officeart/2005/8/layout/list1"/>
    <dgm:cxn modelId="{FACC9BDD-5308-441C-AD74-A4D91AEAE600}" type="presParOf" srcId="{DD80655D-ED99-4D42-A69E-EEF339FA9A18}" destId="{A4439945-8B80-4A2B-9220-B9D4F659EC2A}" srcOrd="5" destOrd="0" presId="urn:microsoft.com/office/officeart/2005/8/layout/list1"/>
    <dgm:cxn modelId="{2AF211F0-CA48-43B2-9EE9-3E5739DF0D4D}" type="presParOf" srcId="{DD80655D-ED99-4D42-A69E-EEF339FA9A18}" destId="{C11C2F5E-6671-4682-ADC0-29D420C4170B}" srcOrd="6" destOrd="0" presId="urn:microsoft.com/office/officeart/2005/8/layout/list1"/>
    <dgm:cxn modelId="{63521BF6-832F-4911-A721-2833097CB239}" type="presParOf" srcId="{DD80655D-ED99-4D42-A69E-EEF339FA9A18}" destId="{4760F025-0ADD-429E-A913-304D04DFBC59}" srcOrd="7" destOrd="0" presId="urn:microsoft.com/office/officeart/2005/8/layout/list1"/>
    <dgm:cxn modelId="{FF8CF486-2ED9-478B-B86C-F3F793F5FF30}" type="presParOf" srcId="{DD80655D-ED99-4D42-A69E-EEF339FA9A18}" destId="{6B13CF59-D9A6-4B4F-8BFD-50709A800B92}" srcOrd="8" destOrd="0" presId="urn:microsoft.com/office/officeart/2005/8/layout/list1"/>
    <dgm:cxn modelId="{EC88A907-3BB0-4081-A737-86EDF64DDEFD}" type="presParOf" srcId="{6B13CF59-D9A6-4B4F-8BFD-50709A800B92}" destId="{E06BF2CD-004B-438C-A3C5-BF79B9AB7219}" srcOrd="0" destOrd="0" presId="urn:microsoft.com/office/officeart/2005/8/layout/list1"/>
    <dgm:cxn modelId="{408A6503-42E5-470C-A4FC-7B9BE1D6D056}" type="presParOf" srcId="{6B13CF59-D9A6-4B4F-8BFD-50709A800B92}" destId="{00A0CA89-42BC-4964-AF9E-CB232E6B7ECF}" srcOrd="1" destOrd="0" presId="urn:microsoft.com/office/officeart/2005/8/layout/list1"/>
    <dgm:cxn modelId="{CADF7424-0C36-4E0D-8A7F-E78AA98B40E3}" type="presParOf" srcId="{DD80655D-ED99-4D42-A69E-EEF339FA9A18}" destId="{1F2AE491-19CC-4955-A2E9-5D94710790C8}" srcOrd="9" destOrd="0" presId="urn:microsoft.com/office/officeart/2005/8/layout/list1"/>
    <dgm:cxn modelId="{6EA39810-5CAD-40EA-97F5-996837916345}" type="presParOf" srcId="{DD80655D-ED99-4D42-A69E-EEF339FA9A18}" destId="{0CB75F3F-1541-47DA-83B6-2F6AD14ADC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4E42C-D641-4480-A938-B9C747EFFD19}">
      <dsp:nvSpPr>
        <dsp:cNvPr id="0" name=""/>
        <dsp:cNvSpPr/>
      </dsp:nvSpPr>
      <dsp:spPr>
        <a:xfrm>
          <a:off x="0" y="422136"/>
          <a:ext cx="7993062" cy="1206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Conceptos básicos</a:t>
          </a:r>
          <a:endParaRPr lang="es-CO" sz="2800" kern="1200" dirty="0"/>
        </a:p>
      </dsp:txBody>
      <dsp:txXfrm>
        <a:off x="35326" y="457462"/>
        <a:ext cx="7922410" cy="1135451"/>
      </dsp:txXfrm>
    </dsp:sp>
    <dsp:sp modelId="{6E60750E-244E-4C2A-94A7-47BE85F90683}">
      <dsp:nvSpPr>
        <dsp:cNvPr id="0" name=""/>
        <dsp:cNvSpPr/>
      </dsp:nvSpPr>
      <dsp:spPr>
        <a:xfrm>
          <a:off x="0" y="1845337"/>
          <a:ext cx="1206103" cy="12061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539FA-9DD1-4DB8-AB06-60FB898F24F0}">
      <dsp:nvSpPr>
        <dsp:cNvPr id="0" name=""/>
        <dsp:cNvSpPr/>
      </dsp:nvSpPr>
      <dsp:spPr>
        <a:xfrm>
          <a:off x="1278469" y="1845337"/>
          <a:ext cx="6714592" cy="12061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Logro educativo: aprendizaje producto de participación en sistema educativo. Evaluación externa o interna.</a:t>
          </a:r>
          <a:endParaRPr lang="es-CO" sz="2400" kern="1200" dirty="0"/>
        </a:p>
      </dsp:txBody>
      <dsp:txXfrm>
        <a:off x="1337357" y="1904225"/>
        <a:ext cx="6596816" cy="1088327"/>
      </dsp:txXfrm>
    </dsp:sp>
    <dsp:sp modelId="{05CEBAAA-0AF3-4C2C-9127-B44692D203D5}">
      <dsp:nvSpPr>
        <dsp:cNvPr id="0" name=""/>
        <dsp:cNvSpPr/>
      </dsp:nvSpPr>
      <dsp:spPr>
        <a:xfrm>
          <a:off x="0" y="3196172"/>
          <a:ext cx="1206103" cy="12061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2E4BD-B4C4-47BE-B0BC-44D201E186D1}">
      <dsp:nvSpPr>
        <dsp:cNvPr id="0" name=""/>
        <dsp:cNvSpPr/>
      </dsp:nvSpPr>
      <dsp:spPr>
        <a:xfrm>
          <a:off x="1278469" y="3196172"/>
          <a:ext cx="6714592" cy="12061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Modalidad: presencial o virtual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Metodología o estrategia: actividad o conjunto de actividades reportadas como desarrollo de un curso</a:t>
          </a:r>
          <a:endParaRPr lang="es-CO" sz="2000" kern="1200" dirty="0"/>
        </a:p>
      </dsp:txBody>
      <dsp:txXfrm>
        <a:off x="1337357" y="3255060"/>
        <a:ext cx="6596816" cy="1088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7B388-BABD-40B8-8BF1-A946387E0869}">
      <dsp:nvSpPr>
        <dsp:cNvPr id="0" name=""/>
        <dsp:cNvSpPr/>
      </dsp:nvSpPr>
      <dsp:spPr>
        <a:xfrm>
          <a:off x="917" y="3380"/>
          <a:ext cx="7991227" cy="151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Revisión sistemática de literatura (</a:t>
          </a:r>
          <a:r>
            <a:rPr lang="es-CO" sz="2800" kern="1200" dirty="0" err="1" smtClean="0"/>
            <a:t>def</a:t>
          </a:r>
          <a:r>
            <a:rPr lang="es-CO" sz="2800" kern="1200" dirty="0" smtClean="0"/>
            <a:t>. revisión de conjunto de estudios previos)</a:t>
          </a:r>
          <a:endParaRPr lang="es-CO" sz="2800" kern="1200" dirty="0"/>
        </a:p>
      </dsp:txBody>
      <dsp:txXfrm>
        <a:off x="45212" y="47675"/>
        <a:ext cx="7902637" cy="1423750"/>
      </dsp:txXfrm>
    </dsp:sp>
    <dsp:sp modelId="{CC880848-1126-4CD2-9AEC-FCAA34FBD2CD}">
      <dsp:nvSpPr>
        <dsp:cNvPr id="0" name=""/>
        <dsp:cNvSpPr/>
      </dsp:nvSpPr>
      <dsp:spPr>
        <a:xfrm>
          <a:off x="917" y="1656035"/>
          <a:ext cx="5220117" cy="151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Estudios previos en el tema</a:t>
          </a:r>
          <a:endParaRPr lang="es-CO" sz="2800" kern="1200" dirty="0"/>
        </a:p>
      </dsp:txBody>
      <dsp:txXfrm>
        <a:off x="45212" y="1700330"/>
        <a:ext cx="5131527" cy="1423750"/>
      </dsp:txXfrm>
    </dsp:sp>
    <dsp:sp modelId="{9182A6FE-7659-4E76-920D-45954DA0FE32}">
      <dsp:nvSpPr>
        <dsp:cNvPr id="0" name=""/>
        <dsp:cNvSpPr/>
      </dsp:nvSpPr>
      <dsp:spPr>
        <a:xfrm>
          <a:off x="917" y="3308691"/>
          <a:ext cx="2556374" cy="151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Sin diferencias</a:t>
          </a:r>
          <a:endParaRPr lang="es-CO" sz="2800" kern="1200" dirty="0"/>
        </a:p>
      </dsp:txBody>
      <dsp:txXfrm>
        <a:off x="45212" y="3352986"/>
        <a:ext cx="2467784" cy="1423750"/>
      </dsp:txXfrm>
    </dsp:sp>
    <dsp:sp modelId="{05717C9B-DE33-448E-960E-7C1C6727C7CB}">
      <dsp:nvSpPr>
        <dsp:cNvPr id="0" name=""/>
        <dsp:cNvSpPr/>
      </dsp:nvSpPr>
      <dsp:spPr>
        <a:xfrm>
          <a:off x="2664659" y="3308691"/>
          <a:ext cx="2556374" cy="151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Alta variabilidad logros</a:t>
          </a:r>
          <a:endParaRPr lang="es-CO" sz="2800" kern="1200" dirty="0"/>
        </a:p>
      </dsp:txBody>
      <dsp:txXfrm>
        <a:off x="2708954" y="3352986"/>
        <a:ext cx="2467784" cy="1423750"/>
      </dsp:txXfrm>
    </dsp:sp>
    <dsp:sp modelId="{060F705A-8298-4F9E-B00D-B065415340B4}">
      <dsp:nvSpPr>
        <dsp:cNvPr id="0" name=""/>
        <dsp:cNvSpPr/>
      </dsp:nvSpPr>
      <dsp:spPr>
        <a:xfrm>
          <a:off x="5435770" y="1656035"/>
          <a:ext cx="2556374" cy="151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Comparan logro</a:t>
          </a:r>
          <a:endParaRPr lang="es-CO" sz="2800" kern="1200" dirty="0"/>
        </a:p>
      </dsp:txBody>
      <dsp:txXfrm>
        <a:off x="5480065" y="1700330"/>
        <a:ext cx="2467784" cy="1423750"/>
      </dsp:txXfrm>
    </dsp:sp>
    <dsp:sp modelId="{684D6BC7-2CEF-4ED9-96A5-6D5E5FB751E5}">
      <dsp:nvSpPr>
        <dsp:cNvPr id="0" name=""/>
        <dsp:cNvSpPr/>
      </dsp:nvSpPr>
      <dsp:spPr>
        <a:xfrm>
          <a:off x="5435770" y="3308691"/>
          <a:ext cx="2556374" cy="151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Presencial, Virtual</a:t>
          </a:r>
          <a:endParaRPr lang="es-CO" sz="2800" kern="1200" dirty="0"/>
        </a:p>
      </dsp:txBody>
      <dsp:txXfrm>
        <a:off x="5480065" y="3352986"/>
        <a:ext cx="2467784" cy="1423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727F9-4BA1-47B0-B735-ADA85691F2F1}">
      <dsp:nvSpPr>
        <dsp:cNvPr id="0" name=""/>
        <dsp:cNvSpPr/>
      </dsp:nvSpPr>
      <dsp:spPr>
        <a:xfrm>
          <a:off x="1412540" y="2407496"/>
          <a:ext cx="1396338" cy="428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8169" y="0"/>
              </a:lnTo>
              <a:lnTo>
                <a:pt x="698169" y="428192"/>
              </a:lnTo>
              <a:lnTo>
                <a:pt x="1396338" y="428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074196" y="2585080"/>
        <a:ext cx="73025" cy="73025"/>
      </dsp:txXfrm>
    </dsp:sp>
    <dsp:sp modelId="{26D4CAE9-57BF-4428-923A-67E4974D8F72}">
      <dsp:nvSpPr>
        <dsp:cNvPr id="0" name=""/>
        <dsp:cNvSpPr/>
      </dsp:nvSpPr>
      <dsp:spPr>
        <a:xfrm>
          <a:off x="1412540" y="1645965"/>
          <a:ext cx="1396338" cy="761531"/>
        </a:xfrm>
        <a:custGeom>
          <a:avLst/>
          <a:gdLst/>
          <a:ahLst/>
          <a:cxnLst/>
          <a:rect l="0" t="0" r="0" b="0"/>
          <a:pathLst>
            <a:path>
              <a:moveTo>
                <a:pt x="0" y="761531"/>
              </a:moveTo>
              <a:lnTo>
                <a:pt x="698169" y="761531"/>
              </a:lnTo>
              <a:lnTo>
                <a:pt x="698169" y="0"/>
              </a:lnTo>
              <a:lnTo>
                <a:pt x="13963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070947" y="1986968"/>
        <a:ext cx="79525" cy="79525"/>
      </dsp:txXfrm>
    </dsp:sp>
    <dsp:sp modelId="{8FF55DC5-4D10-48C1-9737-A6FE35D5F6E9}">
      <dsp:nvSpPr>
        <dsp:cNvPr id="0" name=""/>
        <dsp:cNvSpPr/>
      </dsp:nvSpPr>
      <dsp:spPr>
        <a:xfrm>
          <a:off x="1412540" y="582984"/>
          <a:ext cx="1391627" cy="1824512"/>
        </a:xfrm>
        <a:custGeom>
          <a:avLst/>
          <a:gdLst/>
          <a:ahLst/>
          <a:cxnLst/>
          <a:rect l="0" t="0" r="0" b="0"/>
          <a:pathLst>
            <a:path>
              <a:moveTo>
                <a:pt x="0" y="1824512"/>
              </a:moveTo>
              <a:lnTo>
                <a:pt x="695813" y="1824512"/>
              </a:lnTo>
              <a:lnTo>
                <a:pt x="695813" y="0"/>
              </a:lnTo>
              <a:lnTo>
                <a:pt x="13916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2050987" y="1437873"/>
        <a:ext cx="114733" cy="114733"/>
      </dsp:txXfrm>
    </dsp:sp>
    <dsp:sp modelId="{59516FAA-CED7-47AC-B44F-C0B0B95FD4BE}">
      <dsp:nvSpPr>
        <dsp:cNvPr id="0" name=""/>
        <dsp:cNvSpPr/>
      </dsp:nvSpPr>
      <dsp:spPr>
        <a:xfrm rot="16200000">
          <a:off x="-1452380" y="1950072"/>
          <a:ext cx="4814993" cy="914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Avances en la revisión</a:t>
          </a:r>
          <a:endParaRPr lang="es-CO" sz="2800" kern="1200" dirty="0"/>
        </a:p>
      </dsp:txBody>
      <dsp:txXfrm>
        <a:off x="-1452380" y="1950072"/>
        <a:ext cx="4814993" cy="914848"/>
      </dsp:txXfrm>
    </dsp:sp>
    <dsp:sp modelId="{AE72E9F8-C27D-494B-819C-C6669108FECE}">
      <dsp:nvSpPr>
        <dsp:cNvPr id="0" name=""/>
        <dsp:cNvSpPr/>
      </dsp:nvSpPr>
      <dsp:spPr>
        <a:xfrm>
          <a:off x="2804168" y="108424"/>
          <a:ext cx="3000704" cy="949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Sin diferencias significativas</a:t>
          </a:r>
          <a:endParaRPr lang="es-CO" sz="2800" kern="1200" dirty="0"/>
        </a:p>
      </dsp:txBody>
      <dsp:txXfrm>
        <a:off x="2804168" y="108424"/>
        <a:ext cx="3000704" cy="949119"/>
      </dsp:txXfrm>
    </dsp:sp>
    <dsp:sp modelId="{C7169294-B3CF-431B-873B-B52F20526CC3}">
      <dsp:nvSpPr>
        <dsp:cNvPr id="0" name=""/>
        <dsp:cNvSpPr/>
      </dsp:nvSpPr>
      <dsp:spPr>
        <a:xfrm>
          <a:off x="2808879" y="1188540"/>
          <a:ext cx="3000704" cy="914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Evaluaciones internas</a:t>
          </a:r>
          <a:endParaRPr lang="es-CO" sz="2800" kern="1200" dirty="0"/>
        </a:p>
      </dsp:txBody>
      <dsp:txXfrm>
        <a:off x="2808879" y="1188540"/>
        <a:ext cx="3000704" cy="914848"/>
      </dsp:txXfrm>
    </dsp:sp>
    <dsp:sp modelId="{F7AEDA7E-6AB9-4AEA-A12D-596066D8F4A7}">
      <dsp:nvSpPr>
        <dsp:cNvPr id="0" name=""/>
        <dsp:cNvSpPr/>
      </dsp:nvSpPr>
      <dsp:spPr>
        <a:xfrm>
          <a:off x="2808879" y="2268666"/>
          <a:ext cx="3000704" cy="1134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Alto porcentaje: medicina y salud</a:t>
          </a:r>
          <a:endParaRPr lang="es-CO" sz="2800" kern="1200" dirty="0"/>
        </a:p>
      </dsp:txBody>
      <dsp:txXfrm>
        <a:off x="2808879" y="2268666"/>
        <a:ext cx="3000704" cy="1134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F2514-38AE-4EF8-A133-88A0E4655074}">
      <dsp:nvSpPr>
        <dsp:cNvPr id="0" name=""/>
        <dsp:cNvSpPr/>
      </dsp:nvSpPr>
      <dsp:spPr>
        <a:xfrm>
          <a:off x="0" y="555303"/>
          <a:ext cx="79930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25DD9-1138-4E5F-B3D0-198999760C2C}">
      <dsp:nvSpPr>
        <dsp:cNvPr id="0" name=""/>
        <dsp:cNvSpPr/>
      </dsp:nvSpPr>
      <dsp:spPr>
        <a:xfrm>
          <a:off x="399653" y="38703"/>
          <a:ext cx="559514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83" tIns="0" rIns="2114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Revisión sistemática de literatura, síntesis de mejor evidencia. Estudios con medida común del logro y curso del mismo tema en presencial y virtual </a:t>
          </a:r>
          <a:endParaRPr lang="es-CO" sz="2000" kern="1200" dirty="0"/>
        </a:p>
      </dsp:txBody>
      <dsp:txXfrm>
        <a:off x="450090" y="89140"/>
        <a:ext cx="5494269" cy="932326"/>
      </dsp:txXfrm>
    </dsp:sp>
    <dsp:sp modelId="{64303372-ED8C-43F0-B60D-3FAEF298C272}">
      <dsp:nvSpPr>
        <dsp:cNvPr id="0" name=""/>
        <dsp:cNvSpPr/>
      </dsp:nvSpPr>
      <dsp:spPr>
        <a:xfrm>
          <a:off x="0" y="2316108"/>
          <a:ext cx="79930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92154-3F23-4023-AD5C-3AD7C819D9DB}">
      <dsp:nvSpPr>
        <dsp:cNvPr id="0" name=""/>
        <dsp:cNvSpPr/>
      </dsp:nvSpPr>
      <dsp:spPr>
        <a:xfrm>
          <a:off x="399653" y="1626303"/>
          <a:ext cx="5595143" cy="120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83" tIns="0" rIns="2114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Terms of search: online education AND face-to-face education; Type of text: articles; Time scope: 2006 to 2014; Time of search and retrieving of results: September of 2014</a:t>
          </a:r>
          <a:endParaRPr lang="es-CO" sz="1800" kern="1200" dirty="0"/>
        </a:p>
      </dsp:txBody>
      <dsp:txXfrm>
        <a:off x="458545" y="1685195"/>
        <a:ext cx="5477359" cy="1088621"/>
      </dsp:txXfrm>
    </dsp:sp>
    <dsp:sp modelId="{FE0891C2-FD02-440A-9477-C91BE60B7E2C}">
      <dsp:nvSpPr>
        <dsp:cNvPr id="0" name=""/>
        <dsp:cNvSpPr/>
      </dsp:nvSpPr>
      <dsp:spPr>
        <a:xfrm>
          <a:off x="0" y="3903708"/>
          <a:ext cx="799306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C9EB9-678C-462A-A4EC-6E7EA100D721}">
      <dsp:nvSpPr>
        <dsp:cNvPr id="0" name=""/>
        <dsp:cNvSpPr/>
      </dsp:nvSpPr>
      <dsp:spPr>
        <a:xfrm>
          <a:off x="399653" y="3387108"/>
          <a:ext cx="559514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83" tIns="0" rIns="2114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Búsqueda en </a:t>
          </a:r>
          <a:r>
            <a:rPr lang="es-CO" sz="2000" kern="1200" dirty="0" err="1" smtClean="0"/>
            <a:t>Elsevier</a:t>
          </a:r>
          <a:r>
            <a:rPr lang="es-CO" sz="2000" kern="1200" dirty="0" smtClean="0"/>
            <a:t> </a:t>
          </a:r>
          <a:r>
            <a:rPr lang="es-CO" sz="2000" kern="1200" dirty="0" err="1" smtClean="0"/>
            <a:t>Scopus</a:t>
          </a:r>
          <a:r>
            <a:rPr lang="es-CO" sz="2000" kern="1200" dirty="0" smtClean="0"/>
            <a:t> con 748 resúmenes iniciales, reducidos a 108. Estadísticos descriptivos (tendencia central, dispersión)</a:t>
          </a:r>
          <a:endParaRPr lang="es-CO" sz="2000" kern="1200" dirty="0"/>
        </a:p>
      </dsp:txBody>
      <dsp:txXfrm>
        <a:off x="450090" y="3437545"/>
        <a:ext cx="5494269" cy="932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84D13-8B5B-4A32-A844-709D7941D5E3}">
      <dsp:nvSpPr>
        <dsp:cNvPr id="0" name=""/>
        <dsp:cNvSpPr/>
      </dsp:nvSpPr>
      <dsp:spPr>
        <a:xfrm>
          <a:off x="0" y="591325"/>
          <a:ext cx="799306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A8B43-C4E7-4AF4-A297-B3504DE77D47}">
      <dsp:nvSpPr>
        <dsp:cNvPr id="0" name=""/>
        <dsp:cNvSpPr/>
      </dsp:nvSpPr>
      <dsp:spPr>
        <a:xfrm>
          <a:off x="399653" y="59965"/>
          <a:ext cx="5595143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83" tIns="0" rIns="2114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Fuerte énfasis en ejercicios individuales ¿qué pasa con otro tipo de ejercicios?</a:t>
          </a:r>
          <a:endParaRPr lang="es-CO" sz="2000" kern="1200" dirty="0"/>
        </a:p>
      </dsp:txBody>
      <dsp:txXfrm>
        <a:off x="451531" y="111843"/>
        <a:ext cx="5491387" cy="958964"/>
      </dsp:txXfrm>
    </dsp:sp>
    <dsp:sp modelId="{C11C2F5E-6671-4682-ADC0-29D420C4170B}">
      <dsp:nvSpPr>
        <dsp:cNvPr id="0" name=""/>
        <dsp:cNvSpPr/>
      </dsp:nvSpPr>
      <dsp:spPr>
        <a:xfrm>
          <a:off x="0" y="2224285"/>
          <a:ext cx="799306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7B0F-EF08-4A24-9FFD-21C73B7F3250}">
      <dsp:nvSpPr>
        <dsp:cNvPr id="0" name=""/>
        <dsp:cNvSpPr/>
      </dsp:nvSpPr>
      <dsp:spPr>
        <a:xfrm>
          <a:off x="399653" y="1692925"/>
          <a:ext cx="5595143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83" tIns="0" rIns="2114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En educación virtual o presencial: mayor número de metodologías asociadas al logro tienen mediaciones tecnológicas</a:t>
          </a:r>
          <a:endParaRPr lang="es-CO" sz="2000" kern="1200" dirty="0"/>
        </a:p>
      </dsp:txBody>
      <dsp:txXfrm>
        <a:off x="451531" y="1744803"/>
        <a:ext cx="5491387" cy="958964"/>
      </dsp:txXfrm>
    </dsp:sp>
    <dsp:sp modelId="{0CB75F3F-1541-47DA-83B6-2F6AD14ADC6D}">
      <dsp:nvSpPr>
        <dsp:cNvPr id="0" name=""/>
        <dsp:cNvSpPr/>
      </dsp:nvSpPr>
      <dsp:spPr>
        <a:xfrm>
          <a:off x="0" y="3857245"/>
          <a:ext cx="799306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0CA89-42BC-4964-AF9E-CB232E6B7ECF}">
      <dsp:nvSpPr>
        <dsp:cNvPr id="0" name=""/>
        <dsp:cNvSpPr/>
      </dsp:nvSpPr>
      <dsp:spPr>
        <a:xfrm>
          <a:off x="399653" y="3325886"/>
          <a:ext cx="5595143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83" tIns="0" rIns="2114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Necesidad: seguir explorando los factores que inciden en logro de estudiante presencial y virtual</a:t>
          </a:r>
          <a:endParaRPr lang="es-CO" sz="2000" kern="1200" dirty="0"/>
        </a:p>
      </dsp:txBody>
      <dsp:txXfrm>
        <a:off x="451531" y="3377764"/>
        <a:ext cx="5491387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7C473-5D3C-4FFB-8E77-7B647F498389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EDC0D-232F-4AF6-8851-DDE3C1AD50B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18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3" y="251979"/>
            <a:ext cx="2059132" cy="2761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5038" y="1894397"/>
            <a:ext cx="7993062" cy="526492"/>
          </a:xfrm>
        </p:spPr>
        <p:txBody>
          <a:bodyPr/>
          <a:lstStyle>
            <a:lvl1pPr>
              <a:defRPr sz="30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7742" y="2348879"/>
            <a:ext cx="7990358" cy="3851895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  <a:endParaRPr lang="en-GB" noProof="0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59" y="165336"/>
            <a:ext cx="1552426" cy="4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5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3A3B7-38A2-46E7-A5CC-52B8A75395C9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927770"/>
            <a:ext cx="7993446" cy="1421110"/>
          </a:xfrm>
        </p:spPr>
        <p:txBody>
          <a:bodyPr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Intro paragraph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D3A3B7-38A2-46E7-A5CC-52B8A75395C9}" type="datetime1">
              <a:rPr lang="en-GB" smtClean="0"/>
              <a:pPr/>
              <a:t>30/10/2015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Cumbre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4000" y="927770"/>
            <a:ext cx="3878907" cy="2141190"/>
          </a:xfrm>
        </p:spPr>
        <p:txBody>
          <a:bodyPr/>
          <a:lstStyle>
            <a:lvl1pPr>
              <a:defRPr sz="30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Intro paragraph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2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tatement (lemo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3A3B7-38A2-46E7-A5CC-52B8A75395C9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916831"/>
            <a:ext cx="7993062" cy="4283943"/>
          </a:xfrm>
        </p:spPr>
        <p:txBody>
          <a:bodyPr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Statement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tatement (sky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138DF4-AA6C-4794-B40D-04FA3905C4A8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916831"/>
            <a:ext cx="7993062" cy="4283943"/>
          </a:xfrm>
        </p:spPr>
        <p:txBody>
          <a:bodyPr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Statement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74974F-E3CA-4CFE-B077-99DABA514ABF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916831"/>
            <a:ext cx="7993062" cy="4283943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37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1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04F1F5-D8BB-4856-91DF-CC07CC4E0FE5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44" name="Gruppieren 43"/>
          <p:cNvGrpSpPr/>
          <p:nvPr userDrawn="1"/>
        </p:nvGrpSpPr>
        <p:grpSpPr>
          <a:xfrm>
            <a:off x="315911" y="286506"/>
            <a:ext cx="4261193" cy="3070486"/>
            <a:chOff x="611188" y="396875"/>
            <a:chExt cx="1227138" cy="884238"/>
          </a:xfrm>
          <a:solidFill>
            <a:schemeClr val="accent4"/>
          </a:solidFill>
        </p:grpSpPr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611188" y="396875"/>
              <a:ext cx="636588" cy="884238"/>
            </a:xfrm>
            <a:custGeom>
              <a:avLst/>
              <a:gdLst>
                <a:gd name="T0" fmla="*/ 564 w 780"/>
                <a:gd name="T1" fmla="*/ 328 h 1085"/>
                <a:gd name="T2" fmla="*/ 564 w 780"/>
                <a:gd name="T3" fmla="*/ 328 h 1085"/>
                <a:gd name="T4" fmla="*/ 566 w 780"/>
                <a:gd name="T5" fmla="*/ 336 h 1085"/>
                <a:gd name="T6" fmla="*/ 571 w 780"/>
                <a:gd name="T7" fmla="*/ 422 h 1085"/>
                <a:gd name="T8" fmla="*/ 571 w 780"/>
                <a:gd name="T9" fmla="*/ 665 h 1085"/>
                <a:gd name="T10" fmla="*/ 566 w 780"/>
                <a:gd name="T11" fmla="*/ 749 h 1085"/>
                <a:gd name="T12" fmla="*/ 391 w 780"/>
                <a:gd name="T13" fmla="*/ 889 h 1085"/>
                <a:gd name="T14" fmla="*/ 215 w 780"/>
                <a:gd name="T15" fmla="*/ 749 h 1085"/>
                <a:gd name="T16" fmla="*/ 211 w 780"/>
                <a:gd name="T17" fmla="*/ 665 h 1085"/>
                <a:gd name="T18" fmla="*/ 211 w 780"/>
                <a:gd name="T19" fmla="*/ 422 h 1085"/>
                <a:gd name="T20" fmla="*/ 215 w 780"/>
                <a:gd name="T21" fmla="*/ 336 h 1085"/>
                <a:gd name="T22" fmla="*/ 391 w 780"/>
                <a:gd name="T23" fmla="*/ 196 h 1085"/>
                <a:gd name="T24" fmla="*/ 467 w 780"/>
                <a:gd name="T25" fmla="*/ 209 h 1085"/>
                <a:gd name="T26" fmla="*/ 583 w 780"/>
                <a:gd name="T27" fmla="*/ 42 h 1085"/>
                <a:gd name="T28" fmla="*/ 391 w 780"/>
                <a:gd name="T29" fmla="*/ 0 h 1085"/>
                <a:gd name="T30" fmla="*/ 0 w 780"/>
                <a:gd name="T31" fmla="*/ 360 h 1085"/>
                <a:gd name="T32" fmla="*/ 0 w 780"/>
                <a:gd name="T33" fmla="*/ 725 h 1085"/>
                <a:gd name="T34" fmla="*/ 391 w 780"/>
                <a:gd name="T35" fmla="*/ 1085 h 1085"/>
                <a:gd name="T36" fmla="*/ 780 w 780"/>
                <a:gd name="T37" fmla="*/ 725 h 1085"/>
                <a:gd name="T38" fmla="*/ 780 w 780"/>
                <a:gd name="T39" fmla="*/ 360 h 1085"/>
                <a:gd name="T40" fmla="*/ 746 w 780"/>
                <a:gd name="T41" fmla="*/ 203 h 1085"/>
                <a:gd name="T42" fmla="*/ 564 w 780"/>
                <a:gd name="T43" fmla="*/ 328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0" h="1085">
                  <a:moveTo>
                    <a:pt x="564" y="328"/>
                  </a:moveTo>
                  <a:lnTo>
                    <a:pt x="564" y="328"/>
                  </a:lnTo>
                  <a:cubicBezTo>
                    <a:pt x="565" y="331"/>
                    <a:pt x="566" y="333"/>
                    <a:pt x="566" y="336"/>
                  </a:cubicBezTo>
                  <a:cubicBezTo>
                    <a:pt x="569" y="363"/>
                    <a:pt x="571" y="392"/>
                    <a:pt x="571" y="422"/>
                  </a:cubicBezTo>
                  <a:lnTo>
                    <a:pt x="571" y="665"/>
                  </a:lnTo>
                  <a:cubicBezTo>
                    <a:pt x="571" y="696"/>
                    <a:pt x="569" y="723"/>
                    <a:pt x="566" y="749"/>
                  </a:cubicBezTo>
                  <a:cubicBezTo>
                    <a:pt x="556" y="840"/>
                    <a:pt x="482" y="889"/>
                    <a:pt x="391" y="889"/>
                  </a:cubicBezTo>
                  <a:cubicBezTo>
                    <a:pt x="296" y="889"/>
                    <a:pt x="226" y="840"/>
                    <a:pt x="215" y="749"/>
                  </a:cubicBezTo>
                  <a:cubicBezTo>
                    <a:pt x="212" y="723"/>
                    <a:pt x="211" y="696"/>
                    <a:pt x="211" y="665"/>
                  </a:cubicBezTo>
                  <a:lnTo>
                    <a:pt x="211" y="422"/>
                  </a:lnTo>
                  <a:cubicBezTo>
                    <a:pt x="211" y="392"/>
                    <a:pt x="212" y="363"/>
                    <a:pt x="215" y="336"/>
                  </a:cubicBezTo>
                  <a:cubicBezTo>
                    <a:pt x="226" y="242"/>
                    <a:pt x="296" y="196"/>
                    <a:pt x="391" y="196"/>
                  </a:cubicBezTo>
                  <a:cubicBezTo>
                    <a:pt x="419" y="196"/>
                    <a:pt x="444" y="201"/>
                    <a:pt x="467" y="209"/>
                  </a:cubicBezTo>
                  <a:lnTo>
                    <a:pt x="583" y="42"/>
                  </a:lnTo>
                  <a:cubicBezTo>
                    <a:pt x="527" y="15"/>
                    <a:pt x="461" y="0"/>
                    <a:pt x="391" y="0"/>
                  </a:cubicBezTo>
                  <a:cubicBezTo>
                    <a:pt x="175" y="0"/>
                    <a:pt x="0" y="135"/>
                    <a:pt x="0" y="360"/>
                  </a:cubicBezTo>
                  <a:lnTo>
                    <a:pt x="0" y="725"/>
                  </a:lnTo>
                  <a:cubicBezTo>
                    <a:pt x="0" y="952"/>
                    <a:pt x="175" y="1085"/>
                    <a:pt x="391" y="1085"/>
                  </a:cubicBezTo>
                  <a:cubicBezTo>
                    <a:pt x="605" y="1085"/>
                    <a:pt x="780" y="952"/>
                    <a:pt x="780" y="725"/>
                  </a:cubicBezTo>
                  <a:lnTo>
                    <a:pt x="780" y="360"/>
                  </a:lnTo>
                  <a:cubicBezTo>
                    <a:pt x="780" y="301"/>
                    <a:pt x="767" y="249"/>
                    <a:pt x="746" y="203"/>
                  </a:cubicBezTo>
                  <a:lnTo>
                    <a:pt x="564" y="3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1373188" y="1123950"/>
              <a:ext cx="465138" cy="139700"/>
            </a:xfrm>
            <a:custGeom>
              <a:avLst/>
              <a:gdLst>
                <a:gd name="T0" fmla="*/ 0 w 570"/>
                <a:gd name="T1" fmla="*/ 172 h 172"/>
                <a:gd name="T2" fmla="*/ 0 w 570"/>
                <a:gd name="T3" fmla="*/ 172 h 172"/>
                <a:gd name="T4" fmla="*/ 570 w 570"/>
                <a:gd name="T5" fmla="*/ 172 h 172"/>
                <a:gd name="T6" fmla="*/ 570 w 570"/>
                <a:gd name="T7" fmla="*/ 1 h 172"/>
                <a:gd name="T8" fmla="*/ 0 w 570"/>
                <a:gd name="T9" fmla="*/ 0 h 172"/>
                <a:gd name="T10" fmla="*/ 0 w 570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0" h="172">
                  <a:moveTo>
                    <a:pt x="0" y="172"/>
                  </a:moveTo>
                  <a:lnTo>
                    <a:pt x="0" y="172"/>
                  </a:lnTo>
                  <a:lnTo>
                    <a:pt x="570" y="172"/>
                  </a:lnTo>
                  <a:lnTo>
                    <a:pt x="570" y="1"/>
                  </a:lnTo>
                  <a:lnTo>
                    <a:pt x="0" y="0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1390650" y="411163"/>
              <a:ext cx="301625" cy="646113"/>
            </a:xfrm>
            <a:custGeom>
              <a:avLst/>
              <a:gdLst>
                <a:gd name="T0" fmla="*/ 155 w 369"/>
                <a:gd name="T1" fmla="*/ 694 h 792"/>
                <a:gd name="T2" fmla="*/ 155 w 369"/>
                <a:gd name="T3" fmla="*/ 694 h 792"/>
                <a:gd name="T4" fmla="*/ 369 w 369"/>
                <a:gd name="T5" fmla="*/ 792 h 792"/>
                <a:gd name="T6" fmla="*/ 369 w 369"/>
                <a:gd name="T7" fmla="*/ 0 h 792"/>
                <a:gd name="T8" fmla="*/ 0 w 369"/>
                <a:gd name="T9" fmla="*/ 0 h 792"/>
                <a:gd name="T10" fmla="*/ 0 w 369"/>
                <a:gd name="T11" fmla="*/ 175 h 792"/>
                <a:gd name="T12" fmla="*/ 155 w 369"/>
                <a:gd name="T13" fmla="*/ 175 h 792"/>
                <a:gd name="T14" fmla="*/ 155 w 369"/>
                <a:gd name="T15" fmla="*/ 69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792">
                  <a:moveTo>
                    <a:pt x="155" y="694"/>
                  </a:moveTo>
                  <a:lnTo>
                    <a:pt x="155" y="694"/>
                  </a:lnTo>
                  <a:lnTo>
                    <a:pt x="369" y="79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155" y="175"/>
                  </a:lnTo>
                  <a:lnTo>
                    <a:pt x="155" y="69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1838325" y="1123950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2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6A1E1C-29AB-47C9-AECF-7BCB281C9B4F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46" name="Freeform 25"/>
          <p:cNvSpPr>
            <a:spLocks/>
          </p:cNvSpPr>
          <p:nvPr/>
        </p:nvSpPr>
        <p:spPr bwMode="auto">
          <a:xfrm>
            <a:off x="2912318" y="292017"/>
            <a:ext cx="2083739" cy="2127840"/>
          </a:xfrm>
          <a:custGeom>
            <a:avLst/>
            <a:gdLst>
              <a:gd name="T0" fmla="*/ 321 w 735"/>
              <a:gd name="T1" fmla="*/ 191 h 751"/>
              <a:gd name="T2" fmla="*/ 321 w 735"/>
              <a:gd name="T3" fmla="*/ 191 h 751"/>
              <a:gd name="T4" fmla="*/ 436 w 735"/>
              <a:gd name="T5" fmla="*/ 321 h 751"/>
              <a:gd name="T6" fmla="*/ 357 w 735"/>
              <a:gd name="T7" fmla="*/ 494 h 751"/>
              <a:gd name="T8" fmla="*/ 230 w 735"/>
              <a:gd name="T9" fmla="*/ 672 h 751"/>
              <a:gd name="T10" fmla="*/ 404 w 735"/>
              <a:gd name="T11" fmla="*/ 751 h 751"/>
              <a:gd name="T12" fmla="*/ 527 w 735"/>
              <a:gd name="T13" fmla="*/ 575 h 751"/>
              <a:gd name="T14" fmla="*/ 327 w 735"/>
              <a:gd name="T15" fmla="*/ 0 h 751"/>
              <a:gd name="T16" fmla="*/ 0 w 735"/>
              <a:gd name="T17" fmla="*/ 324 h 751"/>
              <a:gd name="T18" fmla="*/ 191 w 735"/>
              <a:gd name="T19" fmla="*/ 324 h 751"/>
              <a:gd name="T20" fmla="*/ 321 w 735"/>
              <a:gd name="T21" fmla="*/ 191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5" h="751">
                <a:moveTo>
                  <a:pt x="321" y="191"/>
                </a:moveTo>
                <a:lnTo>
                  <a:pt x="321" y="191"/>
                </a:lnTo>
                <a:cubicBezTo>
                  <a:pt x="383" y="191"/>
                  <a:pt x="441" y="234"/>
                  <a:pt x="436" y="321"/>
                </a:cubicBezTo>
                <a:cubicBezTo>
                  <a:pt x="432" y="382"/>
                  <a:pt x="395" y="442"/>
                  <a:pt x="357" y="494"/>
                </a:cubicBezTo>
                <a:lnTo>
                  <a:pt x="230" y="672"/>
                </a:lnTo>
                <a:lnTo>
                  <a:pt x="404" y="751"/>
                </a:lnTo>
                <a:cubicBezTo>
                  <a:pt x="473" y="658"/>
                  <a:pt x="504" y="607"/>
                  <a:pt x="527" y="575"/>
                </a:cubicBezTo>
                <a:cubicBezTo>
                  <a:pt x="735" y="298"/>
                  <a:pt x="623" y="0"/>
                  <a:pt x="327" y="0"/>
                </a:cubicBezTo>
                <a:cubicBezTo>
                  <a:pt x="123" y="0"/>
                  <a:pt x="0" y="119"/>
                  <a:pt x="0" y="324"/>
                </a:cubicBezTo>
                <a:lnTo>
                  <a:pt x="191" y="324"/>
                </a:lnTo>
                <a:cubicBezTo>
                  <a:pt x="191" y="221"/>
                  <a:pt x="262" y="191"/>
                  <a:pt x="321" y="191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7" name="Freeform 26"/>
          <p:cNvSpPr>
            <a:spLocks/>
          </p:cNvSpPr>
          <p:nvPr/>
        </p:nvSpPr>
        <p:spPr bwMode="auto">
          <a:xfrm>
            <a:off x="2879243" y="2745098"/>
            <a:ext cx="1896313" cy="551254"/>
          </a:xfrm>
          <a:custGeom>
            <a:avLst/>
            <a:gdLst>
              <a:gd name="T0" fmla="*/ 0 w 670"/>
              <a:gd name="T1" fmla="*/ 147 h 194"/>
              <a:gd name="T2" fmla="*/ 0 w 670"/>
              <a:gd name="T3" fmla="*/ 147 h 194"/>
              <a:gd name="T4" fmla="*/ 0 w 670"/>
              <a:gd name="T5" fmla="*/ 194 h 194"/>
              <a:gd name="T6" fmla="*/ 670 w 670"/>
              <a:gd name="T7" fmla="*/ 194 h 194"/>
              <a:gd name="T8" fmla="*/ 670 w 670"/>
              <a:gd name="T9" fmla="*/ 1 h 194"/>
              <a:gd name="T10" fmla="*/ 104 w 670"/>
              <a:gd name="T11" fmla="*/ 0 h 194"/>
              <a:gd name="T12" fmla="*/ 0 w 670"/>
              <a:gd name="T13" fmla="*/ 14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0" h="194">
                <a:moveTo>
                  <a:pt x="0" y="147"/>
                </a:moveTo>
                <a:lnTo>
                  <a:pt x="0" y="147"/>
                </a:lnTo>
                <a:lnTo>
                  <a:pt x="0" y="194"/>
                </a:lnTo>
                <a:lnTo>
                  <a:pt x="670" y="194"/>
                </a:lnTo>
                <a:lnTo>
                  <a:pt x="670" y="1"/>
                </a:lnTo>
                <a:lnTo>
                  <a:pt x="104" y="0"/>
                </a:lnTo>
                <a:lnTo>
                  <a:pt x="0" y="147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8" name="Freeform 27"/>
          <p:cNvSpPr>
            <a:spLocks/>
          </p:cNvSpPr>
          <p:nvPr/>
        </p:nvSpPr>
        <p:spPr bwMode="auto">
          <a:xfrm>
            <a:off x="4770041" y="2745098"/>
            <a:ext cx="5514" cy="551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0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3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E5C8F6-906E-4CED-AA61-C447907F817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2989494" y="349899"/>
            <a:ext cx="1929388" cy="2375906"/>
          </a:xfrm>
          <a:custGeom>
            <a:avLst/>
            <a:gdLst>
              <a:gd name="T0" fmla="*/ 176 w 681"/>
              <a:gd name="T1" fmla="*/ 509 h 840"/>
              <a:gd name="T2" fmla="*/ 176 w 681"/>
              <a:gd name="T3" fmla="*/ 509 h 840"/>
              <a:gd name="T4" fmla="*/ 176 w 681"/>
              <a:gd name="T5" fmla="*/ 540 h 840"/>
              <a:gd name="T6" fmla="*/ 470 w 681"/>
              <a:gd name="T7" fmla="*/ 708 h 840"/>
              <a:gd name="T8" fmla="*/ 469 w 681"/>
              <a:gd name="T9" fmla="*/ 726 h 840"/>
              <a:gd name="T10" fmla="*/ 657 w 681"/>
              <a:gd name="T11" fmla="*/ 840 h 840"/>
              <a:gd name="T12" fmla="*/ 681 w 681"/>
              <a:gd name="T13" fmla="*/ 706 h 840"/>
              <a:gd name="T14" fmla="*/ 438 w 681"/>
              <a:gd name="T15" fmla="*/ 396 h 840"/>
              <a:gd name="T16" fmla="*/ 664 w 681"/>
              <a:gd name="T17" fmla="*/ 31 h 840"/>
              <a:gd name="T18" fmla="*/ 664 w 681"/>
              <a:gd name="T19" fmla="*/ 0 h 840"/>
              <a:gd name="T20" fmla="*/ 0 w 681"/>
              <a:gd name="T21" fmla="*/ 0 h 840"/>
              <a:gd name="T22" fmla="*/ 0 w 681"/>
              <a:gd name="T23" fmla="*/ 177 h 840"/>
              <a:gd name="T24" fmla="*/ 369 w 681"/>
              <a:gd name="T25" fmla="*/ 177 h 840"/>
              <a:gd name="T26" fmla="*/ 176 w 681"/>
              <a:gd name="T27" fmla="*/ 509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1" h="840">
                <a:moveTo>
                  <a:pt x="176" y="509"/>
                </a:moveTo>
                <a:lnTo>
                  <a:pt x="176" y="509"/>
                </a:lnTo>
                <a:lnTo>
                  <a:pt x="176" y="540"/>
                </a:lnTo>
                <a:cubicBezTo>
                  <a:pt x="311" y="516"/>
                  <a:pt x="466" y="540"/>
                  <a:pt x="470" y="708"/>
                </a:cubicBezTo>
                <a:cubicBezTo>
                  <a:pt x="470" y="714"/>
                  <a:pt x="469" y="720"/>
                  <a:pt x="469" y="726"/>
                </a:cubicBezTo>
                <a:lnTo>
                  <a:pt x="657" y="840"/>
                </a:lnTo>
                <a:cubicBezTo>
                  <a:pt x="673" y="798"/>
                  <a:pt x="681" y="752"/>
                  <a:pt x="681" y="706"/>
                </a:cubicBezTo>
                <a:cubicBezTo>
                  <a:pt x="681" y="561"/>
                  <a:pt x="605" y="424"/>
                  <a:pt x="438" y="396"/>
                </a:cubicBezTo>
                <a:lnTo>
                  <a:pt x="664" y="31"/>
                </a:lnTo>
                <a:lnTo>
                  <a:pt x="664" y="0"/>
                </a:lnTo>
                <a:lnTo>
                  <a:pt x="0" y="0"/>
                </a:lnTo>
                <a:lnTo>
                  <a:pt x="0" y="177"/>
                </a:lnTo>
                <a:lnTo>
                  <a:pt x="369" y="177"/>
                </a:lnTo>
                <a:lnTo>
                  <a:pt x="176" y="509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2873729" y="2433639"/>
            <a:ext cx="1554536" cy="920596"/>
          </a:xfrm>
          <a:custGeom>
            <a:avLst/>
            <a:gdLst>
              <a:gd name="T0" fmla="*/ 435 w 548"/>
              <a:gd name="T1" fmla="*/ 111 h 326"/>
              <a:gd name="T2" fmla="*/ 435 w 548"/>
              <a:gd name="T3" fmla="*/ 111 h 326"/>
              <a:gd name="T4" fmla="*/ 351 w 548"/>
              <a:gd name="T5" fmla="*/ 133 h 326"/>
              <a:gd name="T6" fmla="*/ 195 w 548"/>
              <a:gd name="T7" fmla="*/ 0 h 326"/>
              <a:gd name="T8" fmla="*/ 0 w 548"/>
              <a:gd name="T9" fmla="*/ 0 h 326"/>
              <a:gd name="T10" fmla="*/ 354 w 548"/>
              <a:gd name="T11" fmla="*/ 326 h 326"/>
              <a:gd name="T12" fmla="*/ 548 w 548"/>
              <a:gd name="T13" fmla="*/ 278 h 326"/>
              <a:gd name="T14" fmla="*/ 435 w 548"/>
              <a:gd name="T15" fmla="*/ 11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8" h="326">
                <a:moveTo>
                  <a:pt x="435" y="111"/>
                </a:moveTo>
                <a:lnTo>
                  <a:pt x="435" y="111"/>
                </a:lnTo>
                <a:cubicBezTo>
                  <a:pt x="411" y="125"/>
                  <a:pt x="383" y="133"/>
                  <a:pt x="351" y="133"/>
                </a:cubicBezTo>
                <a:cubicBezTo>
                  <a:pt x="261" y="133"/>
                  <a:pt x="201" y="89"/>
                  <a:pt x="195" y="0"/>
                </a:cubicBezTo>
                <a:lnTo>
                  <a:pt x="0" y="0"/>
                </a:lnTo>
                <a:cubicBezTo>
                  <a:pt x="7" y="202"/>
                  <a:pt x="158" y="326"/>
                  <a:pt x="354" y="326"/>
                </a:cubicBezTo>
                <a:cubicBezTo>
                  <a:pt x="430" y="326"/>
                  <a:pt x="495" y="308"/>
                  <a:pt x="548" y="278"/>
                </a:cubicBezTo>
                <a:lnTo>
                  <a:pt x="435" y="111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4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CD3299-4AA0-48E4-81DE-84E1F0ED5C17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2840653" y="338874"/>
            <a:ext cx="2232580" cy="2960235"/>
          </a:xfrm>
          <a:custGeom>
            <a:avLst/>
            <a:gdLst>
              <a:gd name="T0" fmla="*/ 690 w 787"/>
              <a:gd name="T1" fmla="*/ 657 h 1045"/>
              <a:gd name="T2" fmla="*/ 690 w 787"/>
              <a:gd name="T3" fmla="*/ 657 h 1045"/>
              <a:gd name="T4" fmla="*/ 690 w 787"/>
              <a:gd name="T5" fmla="*/ 0 h 1045"/>
              <a:gd name="T6" fmla="*/ 511 w 787"/>
              <a:gd name="T7" fmla="*/ 0 h 1045"/>
              <a:gd name="T8" fmla="*/ 511 w 787"/>
              <a:gd name="T9" fmla="*/ 249 h 1045"/>
              <a:gd name="T10" fmla="*/ 512 w 787"/>
              <a:gd name="T11" fmla="*/ 249 h 1045"/>
              <a:gd name="T12" fmla="*/ 511 w 787"/>
              <a:gd name="T13" fmla="*/ 665 h 1045"/>
              <a:gd name="T14" fmla="*/ 511 w 787"/>
              <a:gd name="T15" fmla="*/ 665 h 1045"/>
              <a:gd name="T16" fmla="*/ 511 w 787"/>
              <a:gd name="T17" fmla="*/ 668 h 1045"/>
              <a:gd name="T18" fmla="*/ 510 w 787"/>
              <a:gd name="T19" fmla="*/ 665 h 1045"/>
              <a:gd name="T20" fmla="*/ 252 w 787"/>
              <a:gd name="T21" fmla="*/ 665 h 1045"/>
              <a:gd name="T22" fmla="*/ 402 w 787"/>
              <a:gd name="T23" fmla="*/ 424 h 1045"/>
              <a:gd name="T24" fmla="*/ 315 w 787"/>
              <a:gd name="T25" fmla="*/ 231 h 1045"/>
              <a:gd name="T26" fmla="*/ 0 w 787"/>
              <a:gd name="T27" fmla="*/ 741 h 1045"/>
              <a:gd name="T28" fmla="*/ 0 w 787"/>
              <a:gd name="T29" fmla="*/ 838 h 1045"/>
              <a:gd name="T30" fmla="*/ 488 w 787"/>
              <a:gd name="T31" fmla="*/ 838 h 1045"/>
              <a:gd name="T32" fmla="*/ 488 w 787"/>
              <a:gd name="T33" fmla="*/ 1045 h 1045"/>
              <a:gd name="T34" fmla="*/ 690 w 787"/>
              <a:gd name="T35" fmla="*/ 1045 h 1045"/>
              <a:gd name="T36" fmla="*/ 690 w 787"/>
              <a:gd name="T37" fmla="*/ 838 h 1045"/>
              <a:gd name="T38" fmla="*/ 787 w 787"/>
              <a:gd name="T39" fmla="*/ 838 h 1045"/>
              <a:gd name="T40" fmla="*/ 787 w 787"/>
              <a:gd name="T41" fmla="*/ 657 h 1045"/>
              <a:gd name="T42" fmla="*/ 690 w 787"/>
              <a:gd name="T43" fmla="*/ 657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7" h="1045">
                <a:moveTo>
                  <a:pt x="690" y="657"/>
                </a:moveTo>
                <a:lnTo>
                  <a:pt x="690" y="657"/>
                </a:lnTo>
                <a:lnTo>
                  <a:pt x="690" y="0"/>
                </a:lnTo>
                <a:lnTo>
                  <a:pt x="511" y="0"/>
                </a:lnTo>
                <a:lnTo>
                  <a:pt x="511" y="249"/>
                </a:lnTo>
                <a:lnTo>
                  <a:pt x="512" y="249"/>
                </a:lnTo>
                <a:lnTo>
                  <a:pt x="511" y="665"/>
                </a:lnTo>
                <a:lnTo>
                  <a:pt x="511" y="665"/>
                </a:lnTo>
                <a:lnTo>
                  <a:pt x="511" y="668"/>
                </a:lnTo>
                <a:lnTo>
                  <a:pt x="510" y="665"/>
                </a:lnTo>
                <a:lnTo>
                  <a:pt x="252" y="665"/>
                </a:lnTo>
                <a:lnTo>
                  <a:pt x="402" y="424"/>
                </a:lnTo>
                <a:lnTo>
                  <a:pt x="315" y="231"/>
                </a:lnTo>
                <a:lnTo>
                  <a:pt x="0" y="741"/>
                </a:lnTo>
                <a:lnTo>
                  <a:pt x="0" y="838"/>
                </a:lnTo>
                <a:lnTo>
                  <a:pt x="488" y="838"/>
                </a:lnTo>
                <a:lnTo>
                  <a:pt x="488" y="1045"/>
                </a:lnTo>
                <a:lnTo>
                  <a:pt x="690" y="1045"/>
                </a:lnTo>
                <a:lnTo>
                  <a:pt x="690" y="838"/>
                </a:lnTo>
                <a:lnTo>
                  <a:pt x="787" y="838"/>
                </a:lnTo>
                <a:lnTo>
                  <a:pt x="787" y="657"/>
                </a:lnTo>
                <a:lnTo>
                  <a:pt x="690" y="657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90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5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E446AA-AAEE-4A14-A778-55AED8F66EAA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3028080" y="341631"/>
            <a:ext cx="1962463" cy="2381417"/>
          </a:xfrm>
          <a:custGeom>
            <a:avLst/>
            <a:gdLst>
              <a:gd name="T0" fmla="*/ 478 w 693"/>
              <a:gd name="T1" fmla="*/ 709 h 841"/>
              <a:gd name="T2" fmla="*/ 478 w 693"/>
              <a:gd name="T3" fmla="*/ 709 h 841"/>
              <a:gd name="T4" fmla="*/ 477 w 693"/>
              <a:gd name="T5" fmla="*/ 719 h 841"/>
              <a:gd name="T6" fmla="*/ 669 w 693"/>
              <a:gd name="T7" fmla="*/ 841 h 841"/>
              <a:gd name="T8" fmla="*/ 693 w 693"/>
              <a:gd name="T9" fmla="*/ 708 h 841"/>
              <a:gd name="T10" fmla="*/ 297 w 693"/>
              <a:gd name="T11" fmla="*/ 355 h 841"/>
              <a:gd name="T12" fmla="*/ 184 w 693"/>
              <a:gd name="T13" fmla="*/ 364 h 841"/>
              <a:gd name="T14" fmla="*/ 184 w 693"/>
              <a:gd name="T15" fmla="*/ 185 h 841"/>
              <a:gd name="T16" fmla="*/ 641 w 693"/>
              <a:gd name="T17" fmla="*/ 185 h 841"/>
              <a:gd name="T18" fmla="*/ 641 w 693"/>
              <a:gd name="T19" fmla="*/ 0 h 841"/>
              <a:gd name="T20" fmla="*/ 0 w 693"/>
              <a:gd name="T21" fmla="*/ 0 h 841"/>
              <a:gd name="T22" fmla="*/ 0 w 693"/>
              <a:gd name="T23" fmla="*/ 539 h 841"/>
              <a:gd name="T24" fmla="*/ 478 w 693"/>
              <a:gd name="T25" fmla="*/ 70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3" h="841">
                <a:moveTo>
                  <a:pt x="478" y="709"/>
                </a:moveTo>
                <a:lnTo>
                  <a:pt x="478" y="709"/>
                </a:lnTo>
                <a:cubicBezTo>
                  <a:pt x="478" y="713"/>
                  <a:pt x="478" y="716"/>
                  <a:pt x="477" y="719"/>
                </a:cubicBezTo>
                <a:lnTo>
                  <a:pt x="669" y="841"/>
                </a:lnTo>
                <a:cubicBezTo>
                  <a:pt x="685" y="799"/>
                  <a:pt x="693" y="754"/>
                  <a:pt x="693" y="708"/>
                </a:cubicBezTo>
                <a:cubicBezTo>
                  <a:pt x="693" y="443"/>
                  <a:pt x="517" y="360"/>
                  <a:pt x="297" y="355"/>
                </a:cubicBezTo>
                <a:cubicBezTo>
                  <a:pt x="257" y="355"/>
                  <a:pt x="220" y="358"/>
                  <a:pt x="184" y="364"/>
                </a:cubicBezTo>
                <a:lnTo>
                  <a:pt x="184" y="185"/>
                </a:lnTo>
                <a:lnTo>
                  <a:pt x="641" y="185"/>
                </a:lnTo>
                <a:lnTo>
                  <a:pt x="641" y="0"/>
                </a:lnTo>
                <a:lnTo>
                  <a:pt x="0" y="0"/>
                </a:lnTo>
                <a:lnTo>
                  <a:pt x="0" y="539"/>
                </a:lnTo>
                <a:cubicBezTo>
                  <a:pt x="163" y="521"/>
                  <a:pt x="478" y="460"/>
                  <a:pt x="478" y="709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2950904" y="2441911"/>
            <a:ext cx="1504925" cy="915081"/>
          </a:xfrm>
          <a:custGeom>
            <a:avLst/>
            <a:gdLst>
              <a:gd name="T0" fmla="*/ 422 w 531"/>
              <a:gd name="T1" fmla="*/ 114 h 323"/>
              <a:gd name="T2" fmla="*/ 422 w 531"/>
              <a:gd name="T3" fmla="*/ 114 h 323"/>
              <a:gd name="T4" fmla="*/ 351 w 531"/>
              <a:gd name="T5" fmla="*/ 127 h 323"/>
              <a:gd name="T6" fmla="*/ 195 w 531"/>
              <a:gd name="T7" fmla="*/ 0 h 323"/>
              <a:gd name="T8" fmla="*/ 0 w 531"/>
              <a:gd name="T9" fmla="*/ 0 h 323"/>
              <a:gd name="T10" fmla="*/ 355 w 531"/>
              <a:gd name="T11" fmla="*/ 323 h 323"/>
              <a:gd name="T12" fmla="*/ 531 w 531"/>
              <a:gd name="T13" fmla="*/ 283 h 323"/>
              <a:gd name="T14" fmla="*/ 422 w 531"/>
              <a:gd name="T15" fmla="*/ 1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1" h="323">
                <a:moveTo>
                  <a:pt x="422" y="114"/>
                </a:moveTo>
                <a:lnTo>
                  <a:pt x="422" y="114"/>
                </a:lnTo>
                <a:cubicBezTo>
                  <a:pt x="402" y="122"/>
                  <a:pt x="378" y="127"/>
                  <a:pt x="351" y="127"/>
                </a:cubicBezTo>
                <a:cubicBezTo>
                  <a:pt x="263" y="127"/>
                  <a:pt x="203" y="85"/>
                  <a:pt x="195" y="0"/>
                </a:cubicBezTo>
                <a:lnTo>
                  <a:pt x="0" y="0"/>
                </a:lnTo>
                <a:cubicBezTo>
                  <a:pt x="12" y="199"/>
                  <a:pt x="160" y="323"/>
                  <a:pt x="355" y="323"/>
                </a:cubicBezTo>
                <a:cubicBezTo>
                  <a:pt x="423" y="323"/>
                  <a:pt x="481" y="308"/>
                  <a:pt x="531" y="283"/>
                </a:cubicBezTo>
                <a:lnTo>
                  <a:pt x="422" y="114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5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5038" y="1894397"/>
            <a:ext cx="7993062" cy="526492"/>
          </a:xfrm>
        </p:spPr>
        <p:txBody>
          <a:bodyPr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7742" y="2348879"/>
            <a:ext cx="7990358" cy="3851895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  <a:endParaRPr lang="en-GB" noProof="0" dirty="0"/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3" y="251969"/>
            <a:ext cx="2059200" cy="27617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26" y="165336"/>
            <a:ext cx="159915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7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6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33C8A-11AA-4113-ADBC-06F83512A512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2873729" y="333363"/>
            <a:ext cx="2238090" cy="3020872"/>
          </a:xfrm>
          <a:custGeom>
            <a:avLst/>
            <a:gdLst>
              <a:gd name="T0" fmla="*/ 430 w 789"/>
              <a:gd name="T1" fmla="*/ 379 h 1069"/>
              <a:gd name="T2" fmla="*/ 430 w 789"/>
              <a:gd name="T3" fmla="*/ 379 h 1069"/>
              <a:gd name="T4" fmla="*/ 377 w 789"/>
              <a:gd name="T5" fmla="*/ 393 h 1069"/>
              <a:gd name="T6" fmla="*/ 615 w 789"/>
              <a:gd name="T7" fmla="*/ 0 h 1069"/>
              <a:gd name="T8" fmla="*/ 371 w 789"/>
              <a:gd name="T9" fmla="*/ 0 h 1069"/>
              <a:gd name="T10" fmla="*/ 67 w 789"/>
              <a:gd name="T11" fmla="*/ 493 h 1069"/>
              <a:gd name="T12" fmla="*/ 0 w 789"/>
              <a:gd name="T13" fmla="*/ 717 h 1069"/>
              <a:gd name="T14" fmla="*/ 35 w 789"/>
              <a:gd name="T15" fmla="*/ 882 h 1069"/>
              <a:gd name="T16" fmla="*/ 35 w 789"/>
              <a:gd name="T17" fmla="*/ 880 h 1069"/>
              <a:gd name="T18" fmla="*/ 224 w 789"/>
              <a:gd name="T19" fmla="*/ 765 h 1069"/>
              <a:gd name="T20" fmla="*/ 218 w 789"/>
              <a:gd name="T21" fmla="*/ 717 h 1069"/>
              <a:gd name="T22" fmla="*/ 393 w 789"/>
              <a:gd name="T23" fmla="*/ 550 h 1069"/>
              <a:gd name="T24" fmla="*/ 566 w 789"/>
              <a:gd name="T25" fmla="*/ 717 h 1069"/>
              <a:gd name="T26" fmla="*/ 393 w 789"/>
              <a:gd name="T27" fmla="*/ 880 h 1069"/>
              <a:gd name="T28" fmla="*/ 334 w 789"/>
              <a:gd name="T29" fmla="*/ 872 h 1069"/>
              <a:gd name="T30" fmla="*/ 224 w 789"/>
              <a:gd name="T31" fmla="*/ 1043 h 1069"/>
              <a:gd name="T32" fmla="*/ 393 w 789"/>
              <a:gd name="T33" fmla="*/ 1069 h 1069"/>
              <a:gd name="T34" fmla="*/ 789 w 789"/>
              <a:gd name="T35" fmla="*/ 717 h 1069"/>
              <a:gd name="T36" fmla="*/ 430 w 789"/>
              <a:gd name="T37" fmla="*/ 37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9" h="1069">
                <a:moveTo>
                  <a:pt x="430" y="379"/>
                </a:moveTo>
                <a:lnTo>
                  <a:pt x="430" y="379"/>
                </a:lnTo>
                <a:cubicBezTo>
                  <a:pt x="411" y="379"/>
                  <a:pt x="393" y="384"/>
                  <a:pt x="377" y="393"/>
                </a:cubicBezTo>
                <a:lnTo>
                  <a:pt x="615" y="0"/>
                </a:lnTo>
                <a:lnTo>
                  <a:pt x="371" y="0"/>
                </a:lnTo>
                <a:lnTo>
                  <a:pt x="67" y="493"/>
                </a:lnTo>
                <a:cubicBezTo>
                  <a:pt x="27" y="557"/>
                  <a:pt x="0" y="641"/>
                  <a:pt x="0" y="717"/>
                </a:cubicBezTo>
                <a:cubicBezTo>
                  <a:pt x="0" y="781"/>
                  <a:pt x="13" y="836"/>
                  <a:pt x="35" y="882"/>
                </a:cubicBezTo>
                <a:lnTo>
                  <a:pt x="35" y="880"/>
                </a:lnTo>
                <a:lnTo>
                  <a:pt x="224" y="765"/>
                </a:lnTo>
                <a:cubicBezTo>
                  <a:pt x="221" y="750"/>
                  <a:pt x="218" y="735"/>
                  <a:pt x="218" y="717"/>
                </a:cubicBezTo>
                <a:cubicBezTo>
                  <a:pt x="218" y="609"/>
                  <a:pt x="285" y="550"/>
                  <a:pt x="393" y="550"/>
                </a:cubicBezTo>
                <a:cubicBezTo>
                  <a:pt x="500" y="550"/>
                  <a:pt x="566" y="609"/>
                  <a:pt x="566" y="717"/>
                </a:cubicBezTo>
                <a:cubicBezTo>
                  <a:pt x="566" y="823"/>
                  <a:pt x="500" y="880"/>
                  <a:pt x="393" y="880"/>
                </a:cubicBezTo>
                <a:cubicBezTo>
                  <a:pt x="371" y="880"/>
                  <a:pt x="352" y="877"/>
                  <a:pt x="334" y="872"/>
                </a:cubicBezTo>
                <a:lnTo>
                  <a:pt x="224" y="1043"/>
                </a:lnTo>
                <a:cubicBezTo>
                  <a:pt x="275" y="1060"/>
                  <a:pt x="332" y="1069"/>
                  <a:pt x="393" y="1069"/>
                </a:cubicBezTo>
                <a:cubicBezTo>
                  <a:pt x="615" y="1069"/>
                  <a:pt x="789" y="956"/>
                  <a:pt x="789" y="717"/>
                </a:cubicBezTo>
                <a:cubicBezTo>
                  <a:pt x="789" y="502"/>
                  <a:pt x="641" y="372"/>
                  <a:pt x="430" y="379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1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7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25EF1A-BC06-47A6-9222-344550A586E5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050130" y="1273252"/>
            <a:ext cx="1438774" cy="2028614"/>
          </a:xfrm>
          <a:custGeom>
            <a:avLst/>
            <a:gdLst>
              <a:gd name="T0" fmla="*/ 311 w 509"/>
              <a:gd name="T1" fmla="*/ 0 h 716"/>
              <a:gd name="T2" fmla="*/ 311 w 509"/>
              <a:gd name="T3" fmla="*/ 0 h 716"/>
              <a:gd name="T4" fmla="*/ 0 w 509"/>
              <a:gd name="T5" fmla="*/ 716 h 716"/>
              <a:gd name="T6" fmla="*/ 226 w 509"/>
              <a:gd name="T7" fmla="*/ 716 h 716"/>
              <a:gd name="T8" fmla="*/ 509 w 509"/>
              <a:gd name="T9" fmla="*/ 71 h 716"/>
              <a:gd name="T10" fmla="*/ 311 w 509"/>
              <a:gd name="T11" fmla="*/ 0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9" h="716">
                <a:moveTo>
                  <a:pt x="311" y="0"/>
                </a:moveTo>
                <a:lnTo>
                  <a:pt x="311" y="0"/>
                </a:lnTo>
                <a:lnTo>
                  <a:pt x="0" y="716"/>
                </a:lnTo>
                <a:lnTo>
                  <a:pt x="226" y="716"/>
                </a:lnTo>
                <a:lnTo>
                  <a:pt x="509" y="71"/>
                </a:lnTo>
                <a:lnTo>
                  <a:pt x="31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851679" y="341631"/>
            <a:ext cx="2094764" cy="545743"/>
          </a:xfrm>
          <a:custGeom>
            <a:avLst/>
            <a:gdLst>
              <a:gd name="T0" fmla="*/ 741 w 741"/>
              <a:gd name="T1" fmla="*/ 32 h 194"/>
              <a:gd name="T2" fmla="*/ 741 w 741"/>
              <a:gd name="T3" fmla="*/ 32 h 194"/>
              <a:gd name="T4" fmla="*/ 741 w 741"/>
              <a:gd name="T5" fmla="*/ 0 h 194"/>
              <a:gd name="T6" fmla="*/ 0 w 741"/>
              <a:gd name="T7" fmla="*/ 0 h 194"/>
              <a:gd name="T8" fmla="*/ 0 w 741"/>
              <a:gd name="T9" fmla="*/ 194 h 194"/>
              <a:gd name="T10" fmla="*/ 669 w 741"/>
              <a:gd name="T11" fmla="*/ 194 h 194"/>
              <a:gd name="T12" fmla="*/ 741 w 741"/>
              <a:gd name="T13" fmla="*/ 3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1" h="194">
                <a:moveTo>
                  <a:pt x="741" y="32"/>
                </a:moveTo>
                <a:lnTo>
                  <a:pt x="741" y="32"/>
                </a:lnTo>
                <a:lnTo>
                  <a:pt x="741" y="0"/>
                </a:lnTo>
                <a:lnTo>
                  <a:pt x="0" y="0"/>
                </a:lnTo>
                <a:lnTo>
                  <a:pt x="0" y="194"/>
                </a:lnTo>
                <a:lnTo>
                  <a:pt x="669" y="194"/>
                </a:lnTo>
                <a:lnTo>
                  <a:pt x="741" y="3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2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8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C01731-573B-40C1-A13C-3373FA57F4BB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29"/>
          <p:cNvSpPr>
            <a:spLocks noEditPoints="1"/>
          </p:cNvSpPr>
          <p:nvPr/>
        </p:nvSpPr>
        <p:spPr bwMode="auto">
          <a:xfrm>
            <a:off x="2862704" y="286506"/>
            <a:ext cx="2249115" cy="3070486"/>
          </a:xfrm>
          <a:custGeom>
            <a:avLst/>
            <a:gdLst>
              <a:gd name="T0" fmla="*/ 396 w 793"/>
              <a:gd name="T1" fmla="*/ 898 h 1084"/>
              <a:gd name="T2" fmla="*/ 396 w 793"/>
              <a:gd name="T3" fmla="*/ 898 h 1084"/>
              <a:gd name="T4" fmla="*/ 219 w 793"/>
              <a:gd name="T5" fmla="*/ 739 h 1084"/>
              <a:gd name="T6" fmla="*/ 396 w 793"/>
              <a:gd name="T7" fmla="*/ 569 h 1084"/>
              <a:gd name="T8" fmla="*/ 572 w 793"/>
              <a:gd name="T9" fmla="*/ 734 h 1084"/>
              <a:gd name="T10" fmla="*/ 396 w 793"/>
              <a:gd name="T11" fmla="*/ 898 h 1084"/>
              <a:gd name="T12" fmla="*/ 629 w 793"/>
              <a:gd name="T13" fmla="*/ 473 h 1084"/>
              <a:gd name="T14" fmla="*/ 629 w 793"/>
              <a:gd name="T15" fmla="*/ 473 h 1084"/>
              <a:gd name="T16" fmla="*/ 724 w 793"/>
              <a:gd name="T17" fmla="*/ 281 h 1084"/>
              <a:gd name="T18" fmla="*/ 703 w 793"/>
              <a:gd name="T19" fmla="*/ 176 h 1084"/>
              <a:gd name="T20" fmla="*/ 527 w 793"/>
              <a:gd name="T21" fmla="*/ 275 h 1084"/>
              <a:gd name="T22" fmla="*/ 529 w 793"/>
              <a:gd name="T23" fmla="*/ 290 h 1084"/>
              <a:gd name="T24" fmla="*/ 396 w 793"/>
              <a:gd name="T25" fmla="*/ 407 h 1084"/>
              <a:gd name="T26" fmla="*/ 261 w 793"/>
              <a:gd name="T27" fmla="*/ 291 h 1084"/>
              <a:gd name="T28" fmla="*/ 396 w 793"/>
              <a:gd name="T29" fmla="*/ 176 h 1084"/>
              <a:gd name="T30" fmla="*/ 448 w 793"/>
              <a:gd name="T31" fmla="*/ 184 h 1084"/>
              <a:gd name="T32" fmla="*/ 536 w 793"/>
              <a:gd name="T33" fmla="*/ 23 h 1084"/>
              <a:gd name="T34" fmla="*/ 396 w 793"/>
              <a:gd name="T35" fmla="*/ 0 h 1084"/>
              <a:gd name="T36" fmla="*/ 67 w 793"/>
              <a:gd name="T37" fmla="*/ 285 h 1084"/>
              <a:gd name="T38" fmla="*/ 161 w 793"/>
              <a:gd name="T39" fmla="*/ 472 h 1084"/>
              <a:gd name="T40" fmla="*/ 0 w 793"/>
              <a:gd name="T41" fmla="*/ 745 h 1084"/>
              <a:gd name="T42" fmla="*/ 396 w 793"/>
              <a:gd name="T43" fmla="*/ 1084 h 1084"/>
              <a:gd name="T44" fmla="*/ 788 w 793"/>
              <a:gd name="T45" fmla="*/ 742 h 1084"/>
              <a:gd name="T46" fmla="*/ 629 w 793"/>
              <a:gd name="T47" fmla="*/ 473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3" h="1084">
                <a:moveTo>
                  <a:pt x="396" y="898"/>
                </a:moveTo>
                <a:lnTo>
                  <a:pt x="396" y="898"/>
                </a:lnTo>
                <a:cubicBezTo>
                  <a:pt x="290" y="898"/>
                  <a:pt x="219" y="829"/>
                  <a:pt x="219" y="739"/>
                </a:cubicBezTo>
                <a:cubicBezTo>
                  <a:pt x="219" y="644"/>
                  <a:pt x="288" y="569"/>
                  <a:pt x="396" y="569"/>
                </a:cubicBezTo>
                <a:cubicBezTo>
                  <a:pt x="502" y="569"/>
                  <a:pt x="572" y="640"/>
                  <a:pt x="572" y="734"/>
                </a:cubicBezTo>
                <a:cubicBezTo>
                  <a:pt x="572" y="826"/>
                  <a:pt x="502" y="898"/>
                  <a:pt x="396" y="898"/>
                </a:cubicBezTo>
                <a:close/>
                <a:moveTo>
                  <a:pt x="629" y="473"/>
                </a:moveTo>
                <a:lnTo>
                  <a:pt x="629" y="473"/>
                </a:lnTo>
                <a:cubicBezTo>
                  <a:pt x="687" y="425"/>
                  <a:pt x="724" y="357"/>
                  <a:pt x="724" y="281"/>
                </a:cubicBezTo>
                <a:cubicBezTo>
                  <a:pt x="724" y="244"/>
                  <a:pt x="717" y="209"/>
                  <a:pt x="703" y="176"/>
                </a:cubicBezTo>
                <a:lnTo>
                  <a:pt x="527" y="275"/>
                </a:lnTo>
                <a:cubicBezTo>
                  <a:pt x="528" y="280"/>
                  <a:pt x="529" y="285"/>
                  <a:pt x="529" y="290"/>
                </a:cubicBezTo>
                <a:cubicBezTo>
                  <a:pt x="529" y="356"/>
                  <a:pt x="475" y="407"/>
                  <a:pt x="396" y="407"/>
                </a:cubicBezTo>
                <a:cubicBezTo>
                  <a:pt x="316" y="407"/>
                  <a:pt x="261" y="357"/>
                  <a:pt x="261" y="291"/>
                </a:cubicBezTo>
                <a:cubicBezTo>
                  <a:pt x="261" y="227"/>
                  <a:pt x="313" y="176"/>
                  <a:pt x="396" y="176"/>
                </a:cubicBezTo>
                <a:cubicBezTo>
                  <a:pt x="414" y="176"/>
                  <a:pt x="432" y="179"/>
                  <a:pt x="448" y="184"/>
                </a:cubicBezTo>
                <a:lnTo>
                  <a:pt x="536" y="23"/>
                </a:lnTo>
                <a:cubicBezTo>
                  <a:pt x="496" y="8"/>
                  <a:pt x="449" y="0"/>
                  <a:pt x="396" y="0"/>
                </a:cubicBezTo>
                <a:cubicBezTo>
                  <a:pt x="184" y="0"/>
                  <a:pt x="63" y="135"/>
                  <a:pt x="67" y="285"/>
                </a:cubicBezTo>
                <a:cubicBezTo>
                  <a:pt x="69" y="362"/>
                  <a:pt x="106" y="425"/>
                  <a:pt x="161" y="472"/>
                </a:cubicBezTo>
                <a:cubicBezTo>
                  <a:pt x="60" y="532"/>
                  <a:pt x="0" y="631"/>
                  <a:pt x="0" y="745"/>
                </a:cubicBezTo>
                <a:cubicBezTo>
                  <a:pt x="0" y="925"/>
                  <a:pt x="143" y="1084"/>
                  <a:pt x="396" y="1084"/>
                </a:cubicBezTo>
                <a:cubicBezTo>
                  <a:pt x="647" y="1084"/>
                  <a:pt x="793" y="924"/>
                  <a:pt x="788" y="742"/>
                </a:cubicBezTo>
                <a:cubicBezTo>
                  <a:pt x="787" y="629"/>
                  <a:pt x="729" y="533"/>
                  <a:pt x="629" y="47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31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9 (lemo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AA6B2-99CD-4A5D-A441-18C1B62E20CB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890268" y="289263"/>
            <a:ext cx="2238090" cy="3031897"/>
          </a:xfrm>
          <a:custGeom>
            <a:avLst/>
            <a:gdLst>
              <a:gd name="T0" fmla="*/ 395 w 790"/>
              <a:gd name="T1" fmla="*/ 0 h 1071"/>
              <a:gd name="T2" fmla="*/ 395 w 790"/>
              <a:gd name="T3" fmla="*/ 0 h 1071"/>
              <a:gd name="T4" fmla="*/ 226 w 790"/>
              <a:gd name="T5" fmla="*/ 27 h 1071"/>
              <a:gd name="T6" fmla="*/ 334 w 790"/>
              <a:gd name="T7" fmla="*/ 198 h 1071"/>
              <a:gd name="T8" fmla="*/ 395 w 790"/>
              <a:gd name="T9" fmla="*/ 190 h 1071"/>
              <a:gd name="T10" fmla="*/ 569 w 790"/>
              <a:gd name="T11" fmla="*/ 353 h 1071"/>
              <a:gd name="T12" fmla="*/ 395 w 790"/>
              <a:gd name="T13" fmla="*/ 520 h 1071"/>
              <a:gd name="T14" fmla="*/ 221 w 790"/>
              <a:gd name="T15" fmla="*/ 353 h 1071"/>
              <a:gd name="T16" fmla="*/ 229 w 790"/>
              <a:gd name="T17" fmla="*/ 297 h 1071"/>
              <a:gd name="T18" fmla="*/ 40 w 790"/>
              <a:gd name="T19" fmla="*/ 177 h 1071"/>
              <a:gd name="T20" fmla="*/ 0 w 790"/>
              <a:gd name="T21" fmla="*/ 353 h 1071"/>
              <a:gd name="T22" fmla="*/ 364 w 790"/>
              <a:gd name="T23" fmla="*/ 690 h 1071"/>
              <a:gd name="T24" fmla="*/ 422 w 790"/>
              <a:gd name="T25" fmla="*/ 677 h 1071"/>
              <a:gd name="T26" fmla="*/ 173 w 790"/>
              <a:gd name="T27" fmla="*/ 1071 h 1071"/>
              <a:gd name="T28" fmla="*/ 416 w 790"/>
              <a:gd name="T29" fmla="*/ 1071 h 1071"/>
              <a:gd name="T30" fmla="*/ 718 w 790"/>
              <a:gd name="T31" fmla="*/ 583 h 1071"/>
              <a:gd name="T32" fmla="*/ 790 w 790"/>
              <a:gd name="T33" fmla="*/ 353 h 1071"/>
              <a:gd name="T34" fmla="*/ 395 w 790"/>
              <a:gd name="T35" fmla="*/ 0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0" h="1071">
                <a:moveTo>
                  <a:pt x="395" y="0"/>
                </a:moveTo>
                <a:lnTo>
                  <a:pt x="395" y="0"/>
                </a:lnTo>
                <a:cubicBezTo>
                  <a:pt x="334" y="0"/>
                  <a:pt x="277" y="9"/>
                  <a:pt x="226" y="27"/>
                </a:cubicBezTo>
                <a:lnTo>
                  <a:pt x="334" y="198"/>
                </a:lnTo>
                <a:cubicBezTo>
                  <a:pt x="353" y="193"/>
                  <a:pt x="373" y="190"/>
                  <a:pt x="395" y="190"/>
                </a:cubicBezTo>
                <a:cubicBezTo>
                  <a:pt x="503" y="190"/>
                  <a:pt x="569" y="247"/>
                  <a:pt x="569" y="353"/>
                </a:cubicBezTo>
                <a:cubicBezTo>
                  <a:pt x="569" y="460"/>
                  <a:pt x="503" y="520"/>
                  <a:pt x="395" y="520"/>
                </a:cubicBezTo>
                <a:cubicBezTo>
                  <a:pt x="288" y="520"/>
                  <a:pt x="221" y="460"/>
                  <a:pt x="221" y="353"/>
                </a:cubicBezTo>
                <a:cubicBezTo>
                  <a:pt x="221" y="332"/>
                  <a:pt x="224" y="314"/>
                  <a:pt x="229" y="297"/>
                </a:cubicBezTo>
                <a:lnTo>
                  <a:pt x="40" y="177"/>
                </a:lnTo>
                <a:cubicBezTo>
                  <a:pt x="14" y="225"/>
                  <a:pt x="0" y="284"/>
                  <a:pt x="0" y="353"/>
                </a:cubicBezTo>
                <a:cubicBezTo>
                  <a:pt x="0" y="572"/>
                  <a:pt x="149" y="698"/>
                  <a:pt x="364" y="690"/>
                </a:cubicBezTo>
                <a:cubicBezTo>
                  <a:pt x="383" y="690"/>
                  <a:pt x="406" y="684"/>
                  <a:pt x="422" y="677"/>
                </a:cubicBezTo>
                <a:lnTo>
                  <a:pt x="173" y="1071"/>
                </a:lnTo>
                <a:lnTo>
                  <a:pt x="416" y="1071"/>
                </a:lnTo>
                <a:lnTo>
                  <a:pt x="718" y="583"/>
                </a:lnTo>
                <a:cubicBezTo>
                  <a:pt x="764" y="510"/>
                  <a:pt x="788" y="442"/>
                  <a:pt x="790" y="353"/>
                </a:cubicBezTo>
                <a:cubicBezTo>
                  <a:pt x="790" y="114"/>
                  <a:pt x="616" y="0"/>
                  <a:pt x="395" y="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1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2E7776-8395-4175-837B-55FB0067E606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>
            <a:off x="2961929" y="2811249"/>
            <a:ext cx="1615175" cy="485103"/>
          </a:xfrm>
          <a:custGeom>
            <a:avLst/>
            <a:gdLst>
              <a:gd name="T0" fmla="*/ 0 w 570"/>
              <a:gd name="T1" fmla="*/ 172 h 172"/>
              <a:gd name="T2" fmla="*/ 0 w 570"/>
              <a:gd name="T3" fmla="*/ 172 h 172"/>
              <a:gd name="T4" fmla="*/ 570 w 570"/>
              <a:gd name="T5" fmla="*/ 172 h 172"/>
              <a:gd name="T6" fmla="*/ 570 w 570"/>
              <a:gd name="T7" fmla="*/ 1 h 172"/>
              <a:gd name="T8" fmla="*/ 0 w 570"/>
              <a:gd name="T9" fmla="*/ 0 h 172"/>
              <a:gd name="T10" fmla="*/ 0 w 570"/>
              <a:gd name="T11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0" h="172">
                <a:moveTo>
                  <a:pt x="0" y="172"/>
                </a:moveTo>
                <a:lnTo>
                  <a:pt x="0" y="172"/>
                </a:lnTo>
                <a:lnTo>
                  <a:pt x="570" y="172"/>
                </a:lnTo>
                <a:lnTo>
                  <a:pt x="570" y="1"/>
                </a:lnTo>
                <a:lnTo>
                  <a:pt x="0" y="0"/>
                </a:lnTo>
                <a:lnTo>
                  <a:pt x="0" y="172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3022565" y="336121"/>
            <a:ext cx="1047382" cy="2243605"/>
          </a:xfrm>
          <a:custGeom>
            <a:avLst/>
            <a:gdLst>
              <a:gd name="T0" fmla="*/ 155 w 369"/>
              <a:gd name="T1" fmla="*/ 694 h 792"/>
              <a:gd name="T2" fmla="*/ 155 w 369"/>
              <a:gd name="T3" fmla="*/ 694 h 792"/>
              <a:gd name="T4" fmla="*/ 369 w 369"/>
              <a:gd name="T5" fmla="*/ 792 h 792"/>
              <a:gd name="T6" fmla="*/ 369 w 369"/>
              <a:gd name="T7" fmla="*/ 0 h 792"/>
              <a:gd name="T8" fmla="*/ 0 w 369"/>
              <a:gd name="T9" fmla="*/ 0 h 792"/>
              <a:gd name="T10" fmla="*/ 0 w 369"/>
              <a:gd name="T11" fmla="*/ 175 h 792"/>
              <a:gd name="T12" fmla="*/ 155 w 369"/>
              <a:gd name="T13" fmla="*/ 175 h 792"/>
              <a:gd name="T14" fmla="*/ 155 w 369"/>
              <a:gd name="T15" fmla="*/ 69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792">
                <a:moveTo>
                  <a:pt x="155" y="694"/>
                </a:moveTo>
                <a:lnTo>
                  <a:pt x="155" y="694"/>
                </a:lnTo>
                <a:lnTo>
                  <a:pt x="369" y="792"/>
                </a:lnTo>
                <a:lnTo>
                  <a:pt x="369" y="0"/>
                </a:lnTo>
                <a:lnTo>
                  <a:pt x="0" y="0"/>
                </a:lnTo>
                <a:lnTo>
                  <a:pt x="0" y="175"/>
                </a:lnTo>
                <a:lnTo>
                  <a:pt x="155" y="175"/>
                </a:lnTo>
                <a:lnTo>
                  <a:pt x="155" y="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>
            <a:off x="4577101" y="2811249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18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2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D0E8B0-D338-450E-ABFE-CC5C3A7B7D23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46" name="Freeform 25"/>
          <p:cNvSpPr>
            <a:spLocks/>
          </p:cNvSpPr>
          <p:nvPr/>
        </p:nvSpPr>
        <p:spPr bwMode="auto">
          <a:xfrm>
            <a:off x="2912318" y="292017"/>
            <a:ext cx="2083739" cy="2127840"/>
          </a:xfrm>
          <a:custGeom>
            <a:avLst/>
            <a:gdLst>
              <a:gd name="T0" fmla="*/ 321 w 735"/>
              <a:gd name="T1" fmla="*/ 191 h 751"/>
              <a:gd name="T2" fmla="*/ 321 w 735"/>
              <a:gd name="T3" fmla="*/ 191 h 751"/>
              <a:gd name="T4" fmla="*/ 436 w 735"/>
              <a:gd name="T5" fmla="*/ 321 h 751"/>
              <a:gd name="T6" fmla="*/ 357 w 735"/>
              <a:gd name="T7" fmla="*/ 494 h 751"/>
              <a:gd name="T8" fmla="*/ 230 w 735"/>
              <a:gd name="T9" fmla="*/ 672 h 751"/>
              <a:gd name="T10" fmla="*/ 404 w 735"/>
              <a:gd name="T11" fmla="*/ 751 h 751"/>
              <a:gd name="T12" fmla="*/ 527 w 735"/>
              <a:gd name="T13" fmla="*/ 575 h 751"/>
              <a:gd name="T14" fmla="*/ 327 w 735"/>
              <a:gd name="T15" fmla="*/ 0 h 751"/>
              <a:gd name="T16" fmla="*/ 0 w 735"/>
              <a:gd name="T17" fmla="*/ 324 h 751"/>
              <a:gd name="T18" fmla="*/ 191 w 735"/>
              <a:gd name="T19" fmla="*/ 324 h 751"/>
              <a:gd name="T20" fmla="*/ 321 w 735"/>
              <a:gd name="T21" fmla="*/ 191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5" h="751">
                <a:moveTo>
                  <a:pt x="321" y="191"/>
                </a:moveTo>
                <a:lnTo>
                  <a:pt x="321" y="191"/>
                </a:lnTo>
                <a:cubicBezTo>
                  <a:pt x="383" y="191"/>
                  <a:pt x="441" y="234"/>
                  <a:pt x="436" y="321"/>
                </a:cubicBezTo>
                <a:cubicBezTo>
                  <a:pt x="432" y="382"/>
                  <a:pt x="395" y="442"/>
                  <a:pt x="357" y="494"/>
                </a:cubicBezTo>
                <a:lnTo>
                  <a:pt x="230" y="672"/>
                </a:lnTo>
                <a:lnTo>
                  <a:pt x="404" y="751"/>
                </a:lnTo>
                <a:cubicBezTo>
                  <a:pt x="473" y="658"/>
                  <a:pt x="504" y="607"/>
                  <a:pt x="527" y="575"/>
                </a:cubicBezTo>
                <a:cubicBezTo>
                  <a:pt x="735" y="298"/>
                  <a:pt x="623" y="0"/>
                  <a:pt x="327" y="0"/>
                </a:cubicBezTo>
                <a:cubicBezTo>
                  <a:pt x="123" y="0"/>
                  <a:pt x="0" y="119"/>
                  <a:pt x="0" y="324"/>
                </a:cubicBezTo>
                <a:lnTo>
                  <a:pt x="191" y="324"/>
                </a:lnTo>
                <a:cubicBezTo>
                  <a:pt x="191" y="221"/>
                  <a:pt x="262" y="191"/>
                  <a:pt x="321" y="191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7" name="Freeform 26"/>
          <p:cNvSpPr>
            <a:spLocks/>
          </p:cNvSpPr>
          <p:nvPr/>
        </p:nvSpPr>
        <p:spPr bwMode="auto">
          <a:xfrm>
            <a:off x="2879243" y="2745098"/>
            <a:ext cx="1896313" cy="551254"/>
          </a:xfrm>
          <a:custGeom>
            <a:avLst/>
            <a:gdLst>
              <a:gd name="T0" fmla="*/ 0 w 670"/>
              <a:gd name="T1" fmla="*/ 147 h 194"/>
              <a:gd name="T2" fmla="*/ 0 w 670"/>
              <a:gd name="T3" fmla="*/ 147 h 194"/>
              <a:gd name="T4" fmla="*/ 0 w 670"/>
              <a:gd name="T5" fmla="*/ 194 h 194"/>
              <a:gd name="T6" fmla="*/ 670 w 670"/>
              <a:gd name="T7" fmla="*/ 194 h 194"/>
              <a:gd name="T8" fmla="*/ 670 w 670"/>
              <a:gd name="T9" fmla="*/ 1 h 194"/>
              <a:gd name="T10" fmla="*/ 104 w 670"/>
              <a:gd name="T11" fmla="*/ 0 h 194"/>
              <a:gd name="T12" fmla="*/ 0 w 670"/>
              <a:gd name="T13" fmla="*/ 14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0" h="194">
                <a:moveTo>
                  <a:pt x="0" y="147"/>
                </a:moveTo>
                <a:lnTo>
                  <a:pt x="0" y="147"/>
                </a:lnTo>
                <a:lnTo>
                  <a:pt x="0" y="194"/>
                </a:lnTo>
                <a:lnTo>
                  <a:pt x="670" y="194"/>
                </a:lnTo>
                <a:lnTo>
                  <a:pt x="670" y="1"/>
                </a:lnTo>
                <a:lnTo>
                  <a:pt x="104" y="0"/>
                </a:lnTo>
                <a:lnTo>
                  <a:pt x="0" y="147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8" name="Freeform 27"/>
          <p:cNvSpPr>
            <a:spLocks/>
          </p:cNvSpPr>
          <p:nvPr/>
        </p:nvSpPr>
        <p:spPr bwMode="auto">
          <a:xfrm>
            <a:off x="4770041" y="2745098"/>
            <a:ext cx="5514" cy="551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21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3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F71382-27D3-438C-AF16-C46443BCD09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873725" y="349899"/>
            <a:ext cx="2045153" cy="3004336"/>
            <a:chOff x="6800850" y="400050"/>
            <a:chExt cx="588963" cy="865188"/>
          </a:xfrm>
          <a:solidFill>
            <a:schemeClr val="accent2"/>
          </a:solidFill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6834188" y="400050"/>
              <a:ext cx="555625" cy="684213"/>
            </a:xfrm>
            <a:custGeom>
              <a:avLst/>
              <a:gdLst>
                <a:gd name="T0" fmla="*/ 176 w 681"/>
                <a:gd name="T1" fmla="*/ 509 h 840"/>
                <a:gd name="T2" fmla="*/ 176 w 681"/>
                <a:gd name="T3" fmla="*/ 509 h 840"/>
                <a:gd name="T4" fmla="*/ 176 w 681"/>
                <a:gd name="T5" fmla="*/ 540 h 840"/>
                <a:gd name="T6" fmla="*/ 470 w 681"/>
                <a:gd name="T7" fmla="*/ 708 h 840"/>
                <a:gd name="T8" fmla="*/ 469 w 681"/>
                <a:gd name="T9" fmla="*/ 726 h 840"/>
                <a:gd name="T10" fmla="*/ 657 w 681"/>
                <a:gd name="T11" fmla="*/ 840 h 840"/>
                <a:gd name="T12" fmla="*/ 681 w 681"/>
                <a:gd name="T13" fmla="*/ 706 h 840"/>
                <a:gd name="T14" fmla="*/ 438 w 681"/>
                <a:gd name="T15" fmla="*/ 396 h 840"/>
                <a:gd name="T16" fmla="*/ 664 w 681"/>
                <a:gd name="T17" fmla="*/ 31 h 840"/>
                <a:gd name="T18" fmla="*/ 664 w 681"/>
                <a:gd name="T19" fmla="*/ 0 h 840"/>
                <a:gd name="T20" fmla="*/ 0 w 681"/>
                <a:gd name="T21" fmla="*/ 0 h 840"/>
                <a:gd name="T22" fmla="*/ 0 w 681"/>
                <a:gd name="T23" fmla="*/ 177 h 840"/>
                <a:gd name="T24" fmla="*/ 369 w 681"/>
                <a:gd name="T25" fmla="*/ 177 h 840"/>
                <a:gd name="T26" fmla="*/ 176 w 681"/>
                <a:gd name="T27" fmla="*/ 50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1" h="840">
                  <a:moveTo>
                    <a:pt x="176" y="509"/>
                  </a:moveTo>
                  <a:lnTo>
                    <a:pt x="176" y="509"/>
                  </a:lnTo>
                  <a:lnTo>
                    <a:pt x="176" y="540"/>
                  </a:lnTo>
                  <a:cubicBezTo>
                    <a:pt x="311" y="516"/>
                    <a:pt x="466" y="540"/>
                    <a:pt x="470" y="708"/>
                  </a:cubicBezTo>
                  <a:cubicBezTo>
                    <a:pt x="470" y="714"/>
                    <a:pt x="469" y="720"/>
                    <a:pt x="469" y="726"/>
                  </a:cubicBezTo>
                  <a:lnTo>
                    <a:pt x="657" y="840"/>
                  </a:lnTo>
                  <a:cubicBezTo>
                    <a:pt x="673" y="798"/>
                    <a:pt x="681" y="752"/>
                    <a:pt x="681" y="706"/>
                  </a:cubicBezTo>
                  <a:cubicBezTo>
                    <a:pt x="681" y="561"/>
                    <a:pt x="605" y="424"/>
                    <a:pt x="438" y="396"/>
                  </a:cubicBezTo>
                  <a:lnTo>
                    <a:pt x="664" y="31"/>
                  </a:lnTo>
                  <a:lnTo>
                    <a:pt x="664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369" y="177"/>
                  </a:lnTo>
                  <a:lnTo>
                    <a:pt x="176" y="5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6800850" y="1000125"/>
              <a:ext cx="447675" cy="265113"/>
            </a:xfrm>
            <a:custGeom>
              <a:avLst/>
              <a:gdLst>
                <a:gd name="T0" fmla="*/ 435 w 548"/>
                <a:gd name="T1" fmla="*/ 111 h 326"/>
                <a:gd name="T2" fmla="*/ 435 w 548"/>
                <a:gd name="T3" fmla="*/ 111 h 326"/>
                <a:gd name="T4" fmla="*/ 351 w 548"/>
                <a:gd name="T5" fmla="*/ 133 h 326"/>
                <a:gd name="T6" fmla="*/ 195 w 548"/>
                <a:gd name="T7" fmla="*/ 0 h 326"/>
                <a:gd name="T8" fmla="*/ 0 w 548"/>
                <a:gd name="T9" fmla="*/ 0 h 326"/>
                <a:gd name="T10" fmla="*/ 354 w 548"/>
                <a:gd name="T11" fmla="*/ 326 h 326"/>
                <a:gd name="T12" fmla="*/ 548 w 548"/>
                <a:gd name="T13" fmla="*/ 278 h 326"/>
                <a:gd name="T14" fmla="*/ 435 w 548"/>
                <a:gd name="T15" fmla="*/ 11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326">
                  <a:moveTo>
                    <a:pt x="435" y="111"/>
                  </a:moveTo>
                  <a:lnTo>
                    <a:pt x="435" y="111"/>
                  </a:lnTo>
                  <a:cubicBezTo>
                    <a:pt x="411" y="125"/>
                    <a:pt x="383" y="133"/>
                    <a:pt x="351" y="133"/>
                  </a:cubicBezTo>
                  <a:cubicBezTo>
                    <a:pt x="261" y="133"/>
                    <a:pt x="201" y="89"/>
                    <a:pt x="195" y="0"/>
                  </a:cubicBezTo>
                  <a:lnTo>
                    <a:pt x="0" y="0"/>
                  </a:lnTo>
                  <a:cubicBezTo>
                    <a:pt x="7" y="202"/>
                    <a:pt x="158" y="326"/>
                    <a:pt x="354" y="326"/>
                  </a:cubicBezTo>
                  <a:cubicBezTo>
                    <a:pt x="430" y="326"/>
                    <a:pt x="495" y="308"/>
                    <a:pt x="548" y="278"/>
                  </a:cubicBezTo>
                  <a:lnTo>
                    <a:pt x="43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4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0C4C51-A360-4CD0-82A8-F96AD70A2001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2840654" y="338873"/>
            <a:ext cx="2232580" cy="2960235"/>
          </a:xfrm>
          <a:custGeom>
            <a:avLst/>
            <a:gdLst>
              <a:gd name="T0" fmla="*/ 690 w 787"/>
              <a:gd name="T1" fmla="*/ 657 h 1045"/>
              <a:gd name="T2" fmla="*/ 690 w 787"/>
              <a:gd name="T3" fmla="*/ 657 h 1045"/>
              <a:gd name="T4" fmla="*/ 690 w 787"/>
              <a:gd name="T5" fmla="*/ 0 h 1045"/>
              <a:gd name="T6" fmla="*/ 511 w 787"/>
              <a:gd name="T7" fmla="*/ 0 h 1045"/>
              <a:gd name="T8" fmla="*/ 511 w 787"/>
              <a:gd name="T9" fmla="*/ 249 h 1045"/>
              <a:gd name="T10" fmla="*/ 512 w 787"/>
              <a:gd name="T11" fmla="*/ 249 h 1045"/>
              <a:gd name="T12" fmla="*/ 511 w 787"/>
              <a:gd name="T13" fmla="*/ 665 h 1045"/>
              <a:gd name="T14" fmla="*/ 511 w 787"/>
              <a:gd name="T15" fmla="*/ 665 h 1045"/>
              <a:gd name="T16" fmla="*/ 511 w 787"/>
              <a:gd name="T17" fmla="*/ 668 h 1045"/>
              <a:gd name="T18" fmla="*/ 510 w 787"/>
              <a:gd name="T19" fmla="*/ 665 h 1045"/>
              <a:gd name="T20" fmla="*/ 252 w 787"/>
              <a:gd name="T21" fmla="*/ 665 h 1045"/>
              <a:gd name="T22" fmla="*/ 402 w 787"/>
              <a:gd name="T23" fmla="*/ 424 h 1045"/>
              <a:gd name="T24" fmla="*/ 315 w 787"/>
              <a:gd name="T25" fmla="*/ 231 h 1045"/>
              <a:gd name="T26" fmla="*/ 0 w 787"/>
              <a:gd name="T27" fmla="*/ 741 h 1045"/>
              <a:gd name="T28" fmla="*/ 0 w 787"/>
              <a:gd name="T29" fmla="*/ 838 h 1045"/>
              <a:gd name="T30" fmla="*/ 488 w 787"/>
              <a:gd name="T31" fmla="*/ 838 h 1045"/>
              <a:gd name="T32" fmla="*/ 488 w 787"/>
              <a:gd name="T33" fmla="*/ 1045 h 1045"/>
              <a:gd name="T34" fmla="*/ 690 w 787"/>
              <a:gd name="T35" fmla="*/ 1045 h 1045"/>
              <a:gd name="T36" fmla="*/ 690 w 787"/>
              <a:gd name="T37" fmla="*/ 838 h 1045"/>
              <a:gd name="T38" fmla="*/ 787 w 787"/>
              <a:gd name="T39" fmla="*/ 838 h 1045"/>
              <a:gd name="T40" fmla="*/ 787 w 787"/>
              <a:gd name="T41" fmla="*/ 657 h 1045"/>
              <a:gd name="T42" fmla="*/ 690 w 787"/>
              <a:gd name="T43" fmla="*/ 657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7" h="1045">
                <a:moveTo>
                  <a:pt x="690" y="657"/>
                </a:moveTo>
                <a:lnTo>
                  <a:pt x="690" y="657"/>
                </a:lnTo>
                <a:lnTo>
                  <a:pt x="690" y="0"/>
                </a:lnTo>
                <a:lnTo>
                  <a:pt x="511" y="0"/>
                </a:lnTo>
                <a:lnTo>
                  <a:pt x="511" y="249"/>
                </a:lnTo>
                <a:lnTo>
                  <a:pt x="512" y="249"/>
                </a:lnTo>
                <a:lnTo>
                  <a:pt x="511" y="665"/>
                </a:lnTo>
                <a:lnTo>
                  <a:pt x="511" y="665"/>
                </a:lnTo>
                <a:lnTo>
                  <a:pt x="511" y="668"/>
                </a:lnTo>
                <a:lnTo>
                  <a:pt x="510" y="665"/>
                </a:lnTo>
                <a:lnTo>
                  <a:pt x="252" y="665"/>
                </a:lnTo>
                <a:lnTo>
                  <a:pt x="402" y="424"/>
                </a:lnTo>
                <a:lnTo>
                  <a:pt x="315" y="231"/>
                </a:lnTo>
                <a:lnTo>
                  <a:pt x="0" y="741"/>
                </a:lnTo>
                <a:lnTo>
                  <a:pt x="0" y="838"/>
                </a:lnTo>
                <a:lnTo>
                  <a:pt x="488" y="838"/>
                </a:lnTo>
                <a:lnTo>
                  <a:pt x="488" y="1045"/>
                </a:lnTo>
                <a:lnTo>
                  <a:pt x="690" y="1045"/>
                </a:lnTo>
                <a:lnTo>
                  <a:pt x="690" y="838"/>
                </a:lnTo>
                <a:lnTo>
                  <a:pt x="787" y="838"/>
                </a:lnTo>
                <a:lnTo>
                  <a:pt x="787" y="657"/>
                </a:lnTo>
                <a:lnTo>
                  <a:pt x="690" y="657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6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5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1DBAC9-9768-4AA8-95B7-9970376F137C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950904" y="341633"/>
            <a:ext cx="2039639" cy="3015361"/>
            <a:chOff x="3913188" y="2565400"/>
            <a:chExt cx="587375" cy="868363"/>
          </a:xfrm>
          <a:solidFill>
            <a:schemeClr val="accent2"/>
          </a:solidFill>
        </p:grpSpPr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3935413" y="2565400"/>
              <a:ext cx="565150" cy="685800"/>
            </a:xfrm>
            <a:custGeom>
              <a:avLst/>
              <a:gdLst>
                <a:gd name="T0" fmla="*/ 478 w 693"/>
                <a:gd name="T1" fmla="*/ 709 h 841"/>
                <a:gd name="T2" fmla="*/ 478 w 693"/>
                <a:gd name="T3" fmla="*/ 709 h 841"/>
                <a:gd name="T4" fmla="*/ 477 w 693"/>
                <a:gd name="T5" fmla="*/ 719 h 841"/>
                <a:gd name="T6" fmla="*/ 669 w 693"/>
                <a:gd name="T7" fmla="*/ 841 h 841"/>
                <a:gd name="T8" fmla="*/ 693 w 693"/>
                <a:gd name="T9" fmla="*/ 708 h 841"/>
                <a:gd name="T10" fmla="*/ 297 w 693"/>
                <a:gd name="T11" fmla="*/ 355 h 841"/>
                <a:gd name="T12" fmla="*/ 184 w 693"/>
                <a:gd name="T13" fmla="*/ 364 h 841"/>
                <a:gd name="T14" fmla="*/ 184 w 693"/>
                <a:gd name="T15" fmla="*/ 185 h 841"/>
                <a:gd name="T16" fmla="*/ 641 w 693"/>
                <a:gd name="T17" fmla="*/ 185 h 841"/>
                <a:gd name="T18" fmla="*/ 641 w 693"/>
                <a:gd name="T19" fmla="*/ 0 h 841"/>
                <a:gd name="T20" fmla="*/ 0 w 693"/>
                <a:gd name="T21" fmla="*/ 0 h 841"/>
                <a:gd name="T22" fmla="*/ 0 w 693"/>
                <a:gd name="T23" fmla="*/ 539 h 841"/>
                <a:gd name="T24" fmla="*/ 478 w 693"/>
                <a:gd name="T25" fmla="*/ 70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841">
                  <a:moveTo>
                    <a:pt x="478" y="709"/>
                  </a:moveTo>
                  <a:lnTo>
                    <a:pt x="478" y="709"/>
                  </a:lnTo>
                  <a:cubicBezTo>
                    <a:pt x="478" y="713"/>
                    <a:pt x="478" y="716"/>
                    <a:pt x="477" y="719"/>
                  </a:cubicBezTo>
                  <a:lnTo>
                    <a:pt x="669" y="841"/>
                  </a:lnTo>
                  <a:cubicBezTo>
                    <a:pt x="685" y="799"/>
                    <a:pt x="693" y="754"/>
                    <a:pt x="693" y="708"/>
                  </a:cubicBezTo>
                  <a:cubicBezTo>
                    <a:pt x="693" y="443"/>
                    <a:pt x="517" y="360"/>
                    <a:pt x="297" y="355"/>
                  </a:cubicBezTo>
                  <a:cubicBezTo>
                    <a:pt x="257" y="355"/>
                    <a:pt x="220" y="358"/>
                    <a:pt x="184" y="364"/>
                  </a:cubicBezTo>
                  <a:lnTo>
                    <a:pt x="184" y="185"/>
                  </a:lnTo>
                  <a:lnTo>
                    <a:pt x="641" y="185"/>
                  </a:lnTo>
                  <a:lnTo>
                    <a:pt x="641" y="0"/>
                  </a:lnTo>
                  <a:lnTo>
                    <a:pt x="0" y="0"/>
                  </a:lnTo>
                  <a:lnTo>
                    <a:pt x="0" y="539"/>
                  </a:lnTo>
                  <a:cubicBezTo>
                    <a:pt x="163" y="521"/>
                    <a:pt x="478" y="460"/>
                    <a:pt x="478" y="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913188" y="3170238"/>
              <a:ext cx="433388" cy="263525"/>
            </a:xfrm>
            <a:custGeom>
              <a:avLst/>
              <a:gdLst>
                <a:gd name="T0" fmla="*/ 422 w 531"/>
                <a:gd name="T1" fmla="*/ 114 h 323"/>
                <a:gd name="T2" fmla="*/ 422 w 531"/>
                <a:gd name="T3" fmla="*/ 114 h 323"/>
                <a:gd name="T4" fmla="*/ 351 w 531"/>
                <a:gd name="T5" fmla="*/ 127 h 323"/>
                <a:gd name="T6" fmla="*/ 195 w 531"/>
                <a:gd name="T7" fmla="*/ 0 h 323"/>
                <a:gd name="T8" fmla="*/ 0 w 531"/>
                <a:gd name="T9" fmla="*/ 0 h 323"/>
                <a:gd name="T10" fmla="*/ 355 w 531"/>
                <a:gd name="T11" fmla="*/ 323 h 323"/>
                <a:gd name="T12" fmla="*/ 531 w 531"/>
                <a:gd name="T13" fmla="*/ 283 h 323"/>
                <a:gd name="T14" fmla="*/ 422 w 531"/>
                <a:gd name="T15" fmla="*/ 1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1" h="323">
                  <a:moveTo>
                    <a:pt x="422" y="114"/>
                  </a:moveTo>
                  <a:lnTo>
                    <a:pt x="422" y="114"/>
                  </a:lnTo>
                  <a:cubicBezTo>
                    <a:pt x="402" y="122"/>
                    <a:pt x="378" y="127"/>
                    <a:pt x="351" y="127"/>
                  </a:cubicBezTo>
                  <a:cubicBezTo>
                    <a:pt x="263" y="127"/>
                    <a:pt x="203" y="85"/>
                    <a:pt x="195" y="0"/>
                  </a:cubicBezTo>
                  <a:lnTo>
                    <a:pt x="0" y="0"/>
                  </a:lnTo>
                  <a:cubicBezTo>
                    <a:pt x="12" y="199"/>
                    <a:pt x="160" y="323"/>
                    <a:pt x="355" y="323"/>
                  </a:cubicBezTo>
                  <a:cubicBezTo>
                    <a:pt x="423" y="323"/>
                    <a:pt x="481" y="308"/>
                    <a:pt x="531" y="283"/>
                  </a:cubicBezTo>
                  <a:lnTo>
                    <a:pt x="422" y="1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95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6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2456D1-4D6B-410D-996B-B22E1C2B8D8B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2873724" y="333364"/>
            <a:ext cx="2238090" cy="3020872"/>
          </a:xfrm>
          <a:custGeom>
            <a:avLst/>
            <a:gdLst>
              <a:gd name="T0" fmla="*/ 430 w 789"/>
              <a:gd name="T1" fmla="*/ 379 h 1069"/>
              <a:gd name="T2" fmla="*/ 430 w 789"/>
              <a:gd name="T3" fmla="*/ 379 h 1069"/>
              <a:gd name="T4" fmla="*/ 377 w 789"/>
              <a:gd name="T5" fmla="*/ 393 h 1069"/>
              <a:gd name="T6" fmla="*/ 615 w 789"/>
              <a:gd name="T7" fmla="*/ 0 h 1069"/>
              <a:gd name="T8" fmla="*/ 371 w 789"/>
              <a:gd name="T9" fmla="*/ 0 h 1069"/>
              <a:gd name="T10" fmla="*/ 67 w 789"/>
              <a:gd name="T11" fmla="*/ 493 h 1069"/>
              <a:gd name="T12" fmla="*/ 0 w 789"/>
              <a:gd name="T13" fmla="*/ 717 h 1069"/>
              <a:gd name="T14" fmla="*/ 35 w 789"/>
              <a:gd name="T15" fmla="*/ 882 h 1069"/>
              <a:gd name="T16" fmla="*/ 35 w 789"/>
              <a:gd name="T17" fmla="*/ 880 h 1069"/>
              <a:gd name="T18" fmla="*/ 224 w 789"/>
              <a:gd name="T19" fmla="*/ 765 h 1069"/>
              <a:gd name="T20" fmla="*/ 218 w 789"/>
              <a:gd name="T21" fmla="*/ 717 h 1069"/>
              <a:gd name="T22" fmla="*/ 393 w 789"/>
              <a:gd name="T23" fmla="*/ 550 h 1069"/>
              <a:gd name="T24" fmla="*/ 566 w 789"/>
              <a:gd name="T25" fmla="*/ 717 h 1069"/>
              <a:gd name="T26" fmla="*/ 393 w 789"/>
              <a:gd name="T27" fmla="*/ 880 h 1069"/>
              <a:gd name="T28" fmla="*/ 334 w 789"/>
              <a:gd name="T29" fmla="*/ 872 h 1069"/>
              <a:gd name="T30" fmla="*/ 224 w 789"/>
              <a:gd name="T31" fmla="*/ 1043 h 1069"/>
              <a:gd name="T32" fmla="*/ 393 w 789"/>
              <a:gd name="T33" fmla="*/ 1069 h 1069"/>
              <a:gd name="T34" fmla="*/ 789 w 789"/>
              <a:gd name="T35" fmla="*/ 717 h 1069"/>
              <a:gd name="T36" fmla="*/ 430 w 789"/>
              <a:gd name="T37" fmla="*/ 37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9" h="1069">
                <a:moveTo>
                  <a:pt x="430" y="379"/>
                </a:moveTo>
                <a:lnTo>
                  <a:pt x="430" y="379"/>
                </a:lnTo>
                <a:cubicBezTo>
                  <a:pt x="411" y="379"/>
                  <a:pt x="393" y="384"/>
                  <a:pt x="377" y="393"/>
                </a:cubicBezTo>
                <a:lnTo>
                  <a:pt x="615" y="0"/>
                </a:lnTo>
                <a:lnTo>
                  <a:pt x="371" y="0"/>
                </a:lnTo>
                <a:lnTo>
                  <a:pt x="67" y="493"/>
                </a:lnTo>
                <a:cubicBezTo>
                  <a:pt x="27" y="557"/>
                  <a:pt x="0" y="641"/>
                  <a:pt x="0" y="717"/>
                </a:cubicBezTo>
                <a:cubicBezTo>
                  <a:pt x="0" y="781"/>
                  <a:pt x="13" y="836"/>
                  <a:pt x="35" y="882"/>
                </a:cubicBezTo>
                <a:lnTo>
                  <a:pt x="35" y="880"/>
                </a:lnTo>
                <a:lnTo>
                  <a:pt x="224" y="765"/>
                </a:lnTo>
                <a:cubicBezTo>
                  <a:pt x="221" y="750"/>
                  <a:pt x="218" y="735"/>
                  <a:pt x="218" y="717"/>
                </a:cubicBezTo>
                <a:cubicBezTo>
                  <a:pt x="218" y="609"/>
                  <a:pt x="285" y="550"/>
                  <a:pt x="393" y="550"/>
                </a:cubicBezTo>
                <a:cubicBezTo>
                  <a:pt x="500" y="550"/>
                  <a:pt x="566" y="609"/>
                  <a:pt x="566" y="717"/>
                </a:cubicBezTo>
                <a:cubicBezTo>
                  <a:pt x="566" y="823"/>
                  <a:pt x="500" y="880"/>
                  <a:pt x="393" y="880"/>
                </a:cubicBezTo>
                <a:cubicBezTo>
                  <a:pt x="371" y="880"/>
                  <a:pt x="352" y="877"/>
                  <a:pt x="334" y="872"/>
                </a:cubicBezTo>
                <a:lnTo>
                  <a:pt x="224" y="1043"/>
                </a:lnTo>
                <a:cubicBezTo>
                  <a:pt x="275" y="1060"/>
                  <a:pt x="332" y="1069"/>
                  <a:pt x="393" y="1069"/>
                </a:cubicBezTo>
                <a:cubicBezTo>
                  <a:pt x="615" y="1069"/>
                  <a:pt x="789" y="956"/>
                  <a:pt x="789" y="717"/>
                </a:cubicBezTo>
                <a:cubicBezTo>
                  <a:pt x="789" y="502"/>
                  <a:pt x="641" y="372"/>
                  <a:pt x="430" y="379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8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362-32AE-4A68-B934-E0798CECB4E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0585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7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6B09BE-C396-418F-8363-ED4AD7C978D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851678" y="341630"/>
            <a:ext cx="2094764" cy="2960235"/>
            <a:chOff x="1274763" y="4679950"/>
            <a:chExt cx="603250" cy="852488"/>
          </a:xfrm>
          <a:solidFill>
            <a:schemeClr val="accent2"/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331913" y="4948238"/>
              <a:ext cx="414338" cy="584200"/>
            </a:xfrm>
            <a:custGeom>
              <a:avLst/>
              <a:gdLst>
                <a:gd name="T0" fmla="*/ 311 w 509"/>
                <a:gd name="T1" fmla="*/ 0 h 716"/>
                <a:gd name="T2" fmla="*/ 311 w 509"/>
                <a:gd name="T3" fmla="*/ 0 h 716"/>
                <a:gd name="T4" fmla="*/ 0 w 509"/>
                <a:gd name="T5" fmla="*/ 716 h 716"/>
                <a:gd name="T6" fmla="*/ 226 w 509"/>
                <a:gd name="T7" fmla="*/ 716 h 716"/>
                <a:gd name="T8" fmla="*/ 509 w 509"/>
                <a:gd name="T9" fmla="*/ 71 h 716"/>
                <a:gd name="T10" fmla="*/ 311 w 509"/>
                <a:gd name="T11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716">
                  <a:moveTo>
                    <a:pt x="311" y="0"/>
                  </a:moveTo>
                  <a:lnTo>
                    <a:pt x="311" y="0"/>
                  </a:lnTo>
                  <a:lnTo>
                    <a:pt x="0" y="716"/>
                  </a:lnTo>
                  <a:lnTo>
                    <a:pt x="226" y="716"/>
                  </a:lnTo>
                  <a:lnTo>
                    <a:pt x="509" y="7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274763" y="4679950"/>
              <a:ext cx="603250" cy="157163"/>
            </a:xfrm>
            <a:custGeom>
              <a:avLst/>
              <a:gdLst>
                <a:gd name="T0" fmla="*/ 741 w 741"/>
                <a:gd name="T1" fmla="*/ 32 h 194"/>
                <a:gd name="T2" fmla="*/ 741 w 741"/>
                <a:gd name="T3" fmla="*/ 32 h 194"/>
                <a:gd name="T4" fmla="*/ 741 w 741"/>
                <a:gd name="T5" fmla="*/ 0 h 194"/>
                <a:gd name="T6" fmla="*/ 0 w 741"/>
                <a:gd name="T7" fmla="*/ 0 h 194"/>
                <a:gd name="T8" fmla="*/ 0 w 741"/>
                <a:gd name="T9" fmla="*/ 194 h 194"/>
                <a:gd name="T10" fmla="*/ 669 w 741"/>
                <a:gd name="T11" fmla="*/ 194 h 194"/>
                <a:gd name="T12" fmla="*/ 741 w 741"/>
                <a:gd name="T13" fmla="*/ 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194">
                  <a:moveTo>
                    <a:pt x="741" y="32"/>
                  </a:moveTo>
                  <a:lnTo>
                    <a:pt x="741" y="32"/>
                  </a:lnTo>
                  <a:lnTo>
                    <a:pt x="741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669" y="194"/>
                  </a:lnTo>
                  <a:lnTo>
                    <a:pt x="741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5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8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D158E-AD32-4DA3-AC0C-4D1DBAF1DF60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29"/>
          <p:cNvSpPr>
            <a:spLocks noEditPoints="1"/>
          </p:cNvSpPr>
          <p:nvPr/>
        </p:nvSpPr>
        <p:spPr bwMode="auto">
          <a:xfrm>
            <a:off x="2862701" y="286506"/>
            <a:ext cx="2249115" cy="3070486"/>
          </a:xfrm>
          <a:custGeom>
            <a:avLst/>
            <a:gdLst>
              <a:gd name="T0" fmla="*/ 396 w 793"/>
              <a:gd name="T1" fmla="*/ 898 h 1084"/>
              <a:gd name="T2" fmla="*/ 396 w 793"/>
              <a:gd name="T3" fmla="*/ 898 h 1084"/>
              <a:gd name="T4" fmla="*/ 219 w 793"/>
              <a:gd name="T5" fmla="*/ 739 h 1084"/>
              <a:gd name="T6" fmla="*/ 396 w 793"/>
              <a:gd name="T7" fmla="*/ 569 h 1084"/>
              <a:gd name="T8" fmla="*/ 572 w 793"/>
              <a:gd name="T9" fmla="*/ 734 h 1084"/>
              <a:gd name="T10" fmla="*/ 396 w 793"/>
              <a:gd name="T11" fmla="*/ 898 h 1084"/>
              <a:gd name="T12" fmla="*/ 629 w 793"/>
              <a:gd name="T13" fmla="*/ 473 h 1084"/>
              <a:gd name="T14" fmla="*/ 629 w 793"/>
              <a:gd name="T15" fmla="*/ 473 h 1084"/>
              <a:gd name="T16" fmla="*/ 724 w 793"/>
              <a:gd name="T17" fmla="*/ 281 h 1084"/>
              <a:gd name="T18" fmla="*/ 703 w 793"/>
              <a:gd name="T19" fmla="*/ 176 h 1084"/>
              <a:gd name="T20" fmla="*/ 527 w 793"/>
              <a:gd name="T21" fmla="*/ 275 h 1084"/>
              <a:gd name="T22" fmla="*/ 529 w 793"/>
              <a:gd name="T23" fmla="*/ 290 h 1084"/>
              <a:gd name="T24" fmla="*/ 396 w 793"/>
              <a:gd name="T25" fmla="*/ 407 h 1084"/>
              <a:gd name="T26" fmla="*/ 261 w 793"/>
              <a:gd name="T27" fmla="*/ 291 h 1084"/>
              <a:gd name="T28" fmla="*/ 396 w 793"/>
              <a:gd name="T29" fmla="*/ 176 h 1084"/>
              <a:gd name="T30" fmla="*/ 448 w 793"/>
              <a:gd name="T31" fmla="*/ 184 h 1084"/>
              <a:gd name="T32" fmla="*/ 536 w 793"/>
              <a:gd name="T33" fmla="*/ 23 h 1084"/>
              <a:gd name="T34" fmla="*/ 396 w 793"/>
              <a:gd name="T35" fmla="*/ 0 h 1084"/>
              <a:gd name="T36" fmla="*/ 67 w 793"/>
              <a:gd name="T37" fmla="*/ 285 h 1084"/>
              <a:gd name="T38" fmla="*/ 161 w 793"/>
              <a:gd name="T39" fmla="*/ 472 h 1084"/>
              <a:gd name="T40" fmla="*/ 0 w 793"/>
              <a:gd name="T41" fmla="*/ 745 h 1084"/>
              <a:gd name="T42" fmla="*/ 396 w 793"/>
              <a:gd name="T43" fmla="*/ 1084 h 1084"/>
              <a:gd name="T44" fmla="*/ 788 w 793"/>
              <a:gd name="T45" fmla="*/ 742 h 1084"/>
              <a:gd name="T46" fmla="*/ 629 w 793"/>
              <a:gd name="T47" fmla="*/ 473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3" h="1084">
                <a:moveTo>
                  <a:pt x="396" y="898"/>
                </a:moveTo>
                <a:lnTo>
                  <a:pt x="396" y="898"/>
                </a:lnTo>
                <a:cubicBezTo>
                  <a:pt x="290" y="898"/>
                  <a:pt x="219" y="829"/>
                  <a:pt x="219" y="739"/>
                </a:cubicBezTo>
                <a:cubicBezTo>
                  <a:pt x="219" y="644"/>
                  <a:pt x="288" y="569"/>
                  <a:pt x="396" y="569"/>
                </a:cubicBezTo>
                <a:cubicBezTo>
                  <a:pt x="502" y="569"/>
                  <a:pt x="572" y="640"/>
                  <a:pt x="572" y="734"/>
                </a:cubicBezTo>
                <a:cubicBezTo>
                  <a:pt x="572" y="826"/>
                  <a:pt x="502" y="898"/>
                  <a:pt x="396" y="898"/>
                </a:cubicBezTo>
                <a:close/>
                <a:moveTo>
                  <a:pt x="629" y="473"/>
                </a:moveTo>
                <a:lnTo>
                  <a:pt x="629" y="473"/>
                </a:lnTo>
                <a:cubicBezTo>
                  <a:pt x="687" y="425"/>
                  <a:pt x="724" y="357"/>
                  <a:pt x="724" y="281"/>
                </a:cubicBezTo>
                <a:cubicBezTo>
                  <a:pt x="724" y="244"/>
                  <a:pt x="717" y="209"/>
                  <a:pt x="703" y="176"/>
                </a:cubicBezTo>
                <a:lnTo>
                  <a:pt x="527" y="275"/>
                </a:lnTo>
                <a:cubicBezTo>
                  <a:pt x="528" y="280"/>
                  <a:pt x="529" y="285"/>
                  <a:pt x="529" y="290"/>
                </a:cubicBezTo>
                <a:cubicBezTo>
                  <a:pt x="529" y="356"/>
                  <a:pt x="475" y="407"/>
                  <a:pt x="396" y="407"/>
                </a:cubicBezTo>
                <a:cubicBezTo>
                  <a:pt x="316" y="407"/>
                  <a:pt x="261" y="357"/>
                  <a:pt x="261" y="291"/>
                </a:cubicBezTo>
                <a:cubicBezTo>
                  <a:pt x="261" y="227"/>
                  <a:pt x="313" y="176"/>
                  <a:pt x="396" y="176"/>
                </a:cubicBezTo>
                <a:cubicBezTo>
                  <a:pt x="414" y="176"/>
                  <a:pt x="432" y="179"/>
                  <a:pt x="448" y="184"/>
                </a:cubicBezTo>
                <a:lnTo>
                  <a:pt x="536" y="23"/>
                </a:lnTo>
                <a:cubicBezTo>
                  <a:pt x="496" y="8"/>
                  <a:pt x="449" y="0"/>
                  <a:pt x="396" y="0"/>
                </a:cubicBezTo>
                <a:cubicBezTo>
                  <a:pt x="184" y="0"/>
                  <a:pt x="63" y="135"/>
                  <a:pt x="67" y="285"/>
                </a:cubicBezTo>
                <a:cubicBezTo>
                  <a:pt x="69" y="362"/>
                  <a:pt x="106" y="425"/>
                  <a:pt x="161" y="472"/>
                </a:cubicBezTo>
                <a:cubicBezTo>
                  <a:pt x="60" y="532"/>
                  <a:pt x="0" y="631"/>
                  <a:pt x="0" y="745"/>
                </a:cubicBezTo>
                <a:cubicBezTo>
                  <a:pt x="0" y="925"/>
                  <a:pt x="143" y="1084"/>
                  <a:pt x="396" y="1084"/>
                </a:cubicBezTo>
                <a:cubicBezTo>
                  <a:pt x="647" y="1084"/>
                  <a:pt x="793" y="924"/>
                  <a:pt x="788" y="742"/>
                </a:cubicBezTo>
                <a:cubicBezTo>
                  <a:pt x="787" y="629"/>
                  <a:pt x="729" y="533"/>
                  <a:pt x="629" y="473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48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9 (sk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12C2C5-ED72-4210-915C-8493D3725006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890265" y="289264"/>
            <a:ext cx="2238090" cy="3031897"/>
          </a:xfrm>
          <a:custGeom>
            <a:avLst/>
            <a:gdLst>
              <a:gd name="T0" fmla="*/ 395 w 790"/>
              <a:gd name="T1" fmla="*/ 0 h 1071"/>
              <a:gd name="T2" fmla="*/ 395 w 790"/>
              <a:gd name="T3" fmla="*/ 0 h 1071"/>
              <a:gd name="T4" fmla="*/ 226 w 790"/>
              <a:gd name="T5" fmla="*/ 27 h 1071"/>
              <a:gd name="T6" fmla="*/ 334 w 790"/>
              <a:gd name="T7" fmla="*/ 198 h 1071"/>
              <a:gd name="T8" fmla="*/ 395 w 790"/>
              <a:gd name="T9" fmla="*/ 190 h 1071"/>
              <a:gd name="T10" fmla="*/ 569 w 790"/>
              <a:gd name="T11" fmla="*/ 353 h 1071"/>
              <a:gd name="T12" fmla="*/ 395 w 790"/>
              <a:gd name="T13" fmla="*/ 520 h 1071"/>
              <a:gd name="T14" fmla="*/ 221 w 790"/>
              <a:gd name="T15" fmla="*/ 353 h 1071"/>
              <a:gd name="T16" fmla="*/ 229 w 790"/>
              <a:gd name="T17" fmla="*/ 297 h 1071"/>
              <a:gd name="T18" fmla="*/ 40 w 790"/>
              <a:gd name="T19" fmla="*/ 177 h 1071"/>
              <a:gd name="T20" fmla="*/ 0 w 790"/>
              <a:gd name="T21" fmla="*/ 353 h 1071"/>
              <a:gd name="T22" fmla="*/ 364 w 790"/>
              <a:gd name="T23" fmla="*/ 690 h 1071"/>
              <a:gd name="T24" fmla="*/ 422 w 790"/>
              <a:gd name="T25" fmla="*/ 677 h 1071"/>
              <a:gd name="T26" fmla="*/ 173 w 790"/>
              <a:gd name="T27" fmla="*/ 1071 h 1071"/>
              <a:gd name="T28" fmla="*/ 416 w 790"/>
              <a:gd name="T29" fmla="*/ 1071 h 1071"/>
              <a:gd name="T30" fmla="*/ 718 w 790"/>
              <a:gd name="T31" fmla="*/ 583 h 1071"/>
              <a:gd name="T32" fmla="*/ 790 w 790"/>
              <a:gd name="T33" fmla="*/ 353 h 1071"/>
              <a:gd name="T34" fmla="*/ 395 w 790"/>
              <a:gd name="T35" fmla="*/ 0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0" h="1071">
                <a:moveTo>
                  <a:pt x="395" y="0"/>
                </a:moveTo>
                <a:lnTo>
                  <a:pt x="395" y="0"/>
                </a:lnTo>
                <a:cubicBezTo>
                  <a:pt x="334" y="0"/>
                  <a:pt x="277" y="9"/>
                  <a:pt x="226" y="27"/>
                </a:cubicBezTo>
                <a:lnTo>
                  <a:pt x="334" y="198"/>
                </a:lnTo>
                <a:cubicBezTo>
                  <a:pt x="353" y="193"/>
                  <a:pt x="373" y="190"/>
                  <a:pt x="395" y="190"/>
                </a:cubicBezTo>
                <a:cubicBezTo>
                  <a:pt x="503" y="190"/>
                  <a:pt x="569" y="247"/>
                  <a:pt x="569" y="353"/>
                </a:cubicBezTo>
                <a:cubicBezTo>
                  <a:pt x="569" y="460"/>
                  <a:pt x="503" y="520"/>
                  <a:pt x="395" y="520"/>
                </a:cubicBezTo>
                <a:cubicBezTo>
                  <a:pt x="288" y="520"/>
                  <a:pt x="221" y="460"/>
                  <a:pt x="221" y="353"/>
                </a:cubicBezTo>
                <a:cubicBezTo>
                  <a:pt x="221" y="332"/>
                  <a:pt x="224" y="314"/>
                  <a:pt x="229" y="297"/>
                </a:cubicBezTo>
                <a:lnTo>
                  <a:pt x="40" y="177"/>
                </a:lnTo>
                <a:cubicBezTo>
                  <a:pt x="14" y="225"/>
                  <a:pt x="0" y="284"/>
                  <a:pt x="0" y="353"/>
                </a:cubicBezTo>
                <a:cubicBezTo>
                  <a:pt x="0" y="572"/>
                  <a:pt x="149" y="698"/>
                  <a:pt x="364" y="690"/>
                </a:cubicBezTo>
                <a:cubicBezTo>
                  <a:pt x="383" y="690"/>
                  <a:pt x="406" y="684"/>
                  <a:pt x="422" y="677"/>
                </a:cubicBezTo>
                <a:lnTo>
                  <a:pt x="173" y="1071"/>
                </a:lnTo>
                <a:lnTo>
                  <a:pt x="416" y="1071"/>
                </a:lnTo>
                <a:lnTo>
                  <a:pt x="718" y="583"/>
                </a:lnTo>
                <a:cubicBezTo>
                  <a:pt x="764" y="510"/>
                  <a:pt x="788" y="442"/>
                  <a:pt x="790" y="353"/>
                </a:cubicBezTo>
                <a:cubicBezTo>
                  <a:pt x="790" y="114"/>
                  <a:pt x="616" y="0"/>
                  <a:pt x="395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0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1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8DFD81-AC47-4DAC-9C94-4DB305A4DCEB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44" name="Gruppieren 43"/>
          <p:cNvGrpSpPr/>
          <p:nvPr userDrawn="1"/>
        </p:nvGrpSpPr>
        <p:grpSpPr>
          <a:xfrm>
            <a:off x="2961928" y="336121"/>
            <a:ext cx="1615175" cy="2960232"/>
            <a:chOff x="1373188" y="411163"/>
            <a:chExt cx="465138" cy="852487"/>
          </a:xfrm>
          <a:solidFill>
            <a:schemeClr val="accent3"/>
          </a:solidFill>
        </p:grpSpPr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1373188" y="1123950"/>
              <a:ext cx="465138" cy="139700"/>
            </a:xfrm>
            <a:custGeom>
              <a:avLst/>
              <a:gdLst>
                <a:gd name="T0" fmla="*/ 0 w 570"/>
                <a:gd name="T1" fmla="*/ 172 h 172"/>
                <a:gd name="T2" fmla="*/ 0 w 570"/>
                <a:gd name="T3" fmla="*/ 172 h 172"/>
                <a:gd name="T4" fmla="*/ 570 w 570"/>
                <a:gd name="T5" fmla="*/ 172 h 172"/>
                <a:gd name="T6" fmla="*/ 570 w 570"/>
                <a:gd name="T7" fmla="*/ 1 h 172"/>
                <a:gd name="T8" fmla="*/ 0 w 570"/>
                <a:gd name="T9" fmla="*/ 0 h 172"/>
                <a:gd name="T10" fmla="*/ 0 w 570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0" h="172">
                  <a:moveTo>
                    <a:pt x="0" y="172"/>
                  </a:moveTo>
                  <a:lnTo>
                    <a:pt x="0" y="172"/>
                  </a:lnTo>
                  <a:lnTo>
                    <a:pt x="570" y="172"/>
                  </a:lnTo>
                  <a:lnTo>
                    <a:pt x="570" y="1"/>
                  </a:lnTo>
                  <a:lnTo>
                    <a:pt x="0" y="0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1390650" y="411163"/>
              <a:ext cx="301625" cy="646113"/>
            </a:xfrm>
            <a:custGeom>
              <a:avLst/>
              <a:gdLst>
                <a:gd name="T0" fmla="*/ 155 w 369"/>
                <a:gd name="T1" fmla="*/ 694 h 792"/>
                <a:gd name="T2" fmla="*/ 155 w 369"/>
                <a:gd name="T3" fmla="*/ 694 h 792"/>
                <a:gd name="T4" fmla="*/ 369 w 369"/>
                <a:gd name="T5" fmla="*/ 792 h 792"/>
                <a:gd name="T6" fmla="*/ 369 w 369"/>
                <a:gd name="T7" fmla="*/ 0 h 792"/>
                <a:gd name="T8" fmla="*/ 0 w 369"/>
                <a:gd name="T9" fmla="*/ 0 h 792"/>
                <a:gd name="T10" fmla="*/ 0 w 369"/>
                <a:gd name="T11" fmla="*/ 175 h 792"/>
                <a:gd name="T12" fmla="*/ 155 w 369"/>
                <a:gd name="T13" fmla="*/ 175 h 792"/>
                <a:gd name="T14" fmla="*/ 155 w 369"/>
                <a:gd name="T15" fmla="*/ 69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792">
                  <a:moveTo>
                    <a:pt x="155" y="694"/>
                  </a:moveTo>
                  <a:lnTo>
                    <a:pt x="155" y="694"/>
                  </a:lnTo>
                  <a:lnTo>
                    <a:pt x="369" y="792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155" y="175"/>
                  </a:lnTo>
                  <a:lnTo>
                    <a:pt x="155" y="69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1838325" y="1123950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29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2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2936C2-FC40-415D-B07F-078FB1CF8AF4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44" name="Gruppieren 43"/>
          <p:cNvGrpSpPr/>
          <p:nvPr userDrawn="1"/>
        </p:nvGrpSpPr>
        <p:grpSpPr>
          <a:xfrm>
            <a:off x="2879240" y="292017"/>
            <a:ext cx="2116814" cy="3004336"/>
            <a:chOff x="3929063" y="396875"/>
            <a:chExt cx="609600" cy="865188"/>
          </a:xfrm>
          <a:solidFill>
            <a:schemeClr val="accent3"/>
          </a:solidFill>
        </p:grpSpPr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3938588" y="396875"/>
              <a:ext cx="600075" cy="612775"/>
            </a:xfrm>
            <a:custGeom>
              <a:avLst/>
              <a:gdLst>
                <a:gd name="T0" fmla="*/ 321 w 735"/>
                <a:gd name="T1" fmla="*/ 191 h 751"/>
                <a:gd name="T2" fmla="*/ 321 w 735"/>
                <a:gd name="T3" fmla="*/ 191 h 751"/>
                <a:gd name="T4" fmla="*/ 436 w 735"/>
                <a:gd name="T5" fmla="*/ 321 h 751"/>
                <a:gd name="T6" fmla="*/ 357 w 735"/>
                <a:gd name="T7" fmla="*/ 494 h 751"/>
                <a:gd name="T8" fmla="*/ 230 w 735"/>
                <a:gd name="T9" fmla="*/ 672 h 751"/>
                <a:gd name="T10" fmla="*/ 404 w 735"/>
                <a:gd name="T11" fmla="*/ 751 h 751"/>
                <a:gd name="T12" fmla="*/ 527 w 735"/>
                <a:gd name="T13" fmla="*/ 575 h 751"/>
                <a:gd name="T14" fmla="*/ 327 w 735"/>
                <a:gd name="T15" fmla="*/ 0 h 751"/>
                <a:gd name="T16" fmla="*/ 0 w 735"/>
                <a:gd name="T17" fmla="*/ 324 h 751"/>
                <a:gd name="T18" fmla="*/ 191 w 735"/>
                <a:gd name="T19" fmla="*/ 324 h 751"/>
                <a:gd name="T20" fmla="*/ 321 w 735"/>
                <a:gd name="T21" fmla="*/ 19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5" h="751">
                  <a:moveTo>
                    <a:pt x="321" y="191"/>
                  </a:moveTo>
                  <a:lnTo>
                    <a:pt x="321" y="191"/>
                  </a:lnTo>
                  <a:cubicBezTo>
                    <a:pt x="383" y="191"/>
                    <a:pt x="441" y="234"/>
                    <a:pt x="436" y="321"/>
                  </a:cubicBezTo>
                  <a:cubicBezTo>
                    <a:pt x="432" y="382"/>
                    <a:pt x="395" y="442"/>
                    <a:pt x="357" y="494"/>
                  </a:cubicBezTo>
                  <a:lnTo>
                    <a:pt x="230" y="672"/>
                  </a:lnTo>
                  <a:lnTo>
                    <a:pt x="404" y="751"/>
                  </a:lnTo>
                  <a:cubicBezTo>
                    <a:pt x="473" y="658"/>
                    <a:pt x="504" y="607"/>
                    <a:pt x="527" y="575"/>
                  </a:cubicBezTo>
                  <a:cubicBezTo>
                    <a:pt x="735" y="298"/>
                    <a:pt x="623" y="0"/>
                    <a:pt x="327" y="0"/>
                  </a:cubicBezTo>
                  <a:cubicBezTo>
                    <a:pt x="123" y="0"/>
                    <a:pt x="0" y="119"/>
                    <a:pt x="0" y="324"/>
                  </a:cubicBezTo>
                  <a:lnTo>
                    <a:pt x="191" y="324"/>
                  </a:lnTo>
                  <a:cubicBezTo>
                    <a:pt x="191" y="221"/>
                    <a:pt x="262" y="191"/>
                    <a:pt x="321" y="1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3929063" y="1103313"/>
              <a:ext cx="546100" cy="158750"/>
            </a:xfrm>
            <a:custGeom>
              <a:avLst/>
              <a:gdLst>
                <a:gd name="T0" fmla="*/ 0 w 670"/>
                <a:gd name="T1" fmla="*/ 147 h 194"/>
                <a:gd name="T2" fmla="*/ 0 w 670"/>
                <a:gd name="T3" fmla="*/ 147 h 194"/>
                <a:gd name="T4" fmla="*/ 0 w 670"/>
                <a:gd name="T5" fmla="*/ 194 h 194"/>
                <a:gd name="T6" fmla="*/ 670 w 670"/>
                <a:gd name="T7" fmla="*/ 194 h 194"/>
                <a:gd name="T8" fmla="*/ 670 w 670"/>
                <a:gd name="T9" fmla="*/ 1 h 194"/>
                <a:gd name="T10" fmla="*/ 104 w 670"/>
                <a:gd name="T11" fmla="*/ 0 h 194"/>
                <a:gd name="T12" fmla="*/ 0 w 670"/>
                <a:gd name="T13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194">
                  <a:moveTo>
                    <a:pt x="0" y="147"/>
                  </a:moveTo>
                  <a:lnTo>
                    <a:pt x="0" y="147"/>
                  </a:lnTo>
                  <a:lnTo>
                    <a:pt x="0" y="194"/>
                  </a:lnTo>
                  <a:lnTo>
                    <a:pt x="670" y="194"/>
                  </a:lnTo>
                  <a:lnTo>
                    <a:pt x="670" y="1"/>
                  </a:lnTo>
                  <a:lnTo>
                    <a:pt x="104" y="0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4473575" y="110331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9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3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F56E89-4057-4826-A11F-96213DDD7551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873725" y="349899"/>
            <a:ext cx="2045153" cy="3004336"/>
            <a:chOff x="6800850" y="400050"/>
            <a:chExt cx="588963" cy="865188"/>
          </a:xfrm>
          <a:solidFill>
            <a:schemeClr val="accent3"/>
          </a:solidFill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6834188" y="400050"/>
              <a:ext cx="555625" cy="684213"/>
            </a:xfrm>
            <a:custGeom>
              <a:avLst/>
              <a:gdLst>
                <a:gd name="T0" fmla="*/ 176 w 681"/>
                <a:gd name="T1" fmla="*/ 509 h 840"/>
                <a:gd name="T2" fmla="*/ 176 w 681"/>
                <a:gd name="T3" fmla="*/ 509 h 840"/>
                <a:gd name="T4" fmla="*/ 176 w 681"/>
                <a:gd name="T5" fmla="*/ 540 h 840"/>
                <a:gd name="T6" fmla="*/ 470 w 681"/>
                <a:gd name="T7" fmla="*/ 708 h 840"/>
                <a:gd name="T8" fmla="*/ 469 w 681"/>
                <a:gd name="T9" fmla="*/ 726 h 840"/>
                <a:gd name="T10" fmla="*/ 657 w 681"/>
                <a:gd name="T11" fmla="*/ 840 h 840"/>
                <a:gd name="T12" fmla="*/ 681 w 681"/>
                <a:gd name="T13" fmla="*/ 706 h 840"/>
                <a:gd name="T14" fmla="*/ 438 w 681"/>
                <a:gd name="T15" fmla="*/ 396 h 840"/>
                <a:gd name="T16" fmla="*/ 664 w 681"/>
                <a:gd name="T17" fmla="*/ 31 h 840"/>
                <a:gd name="T18" fmla="*/ 664 w 681"/>
                <a:gd name="T19" fmla="*/ 0 h 840"/>
                <a:gd name="T20" fmla="*/ 0 w 681"/>
                <a:gd name="T21" fmla="*/ 0 h 840"/>
                <a:gd name="T22" fmla="*/ 0 w 681"/>
                <a:gd name="T23" fmla="*/ 177 h 840"/>
                <a:gd name="T24" fmla="*/ 369 w 681"/>
                <a:gd name="T25" fmla="*/ 177 h 840"/>
                <a:gd name="T26" fmla="*/ 176 w 681"/>
                <a:gd name="T27" fmla="*/ 50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1" h="840">
                  <a:moveTo>
                    <a:pt x="176" y="509"/>
                  </a:moveTo>
                  <a:lnTo>
                    <a:pt x="176" y="509"/>
                  </a:lnTo>
                  <a:lnTo>
                    <a:pt x="176" y="540"/>
                  </a:lnTo>
                  <a:cubicBezTo>
                    <a:pt x="311" y="516"/>
                    <a:pt x="466" y="540"/>
                    <a:pt x="470" y="708"/>
                  </a:cubicBezTo>
                  <a:cubicBezTo>
                    <a:pt x="470" y="714"/>
                    <a:pt x="469" y="720"/>
                    <a:pt x="469" y="726"/>
                  </a:cubicBezTo>
                  <a:lnTo>
                    <a:pt x="657" y="840"/>
                  </a:lnTo>
                  <a:cubicBezTo>
                    <a:pt x="673" y="798"/>
                    <a:pt x="681" y="752"/>
                    <a:pt x="681" y="706"/>
                  </a:cubicBezTo>
                  <a:cubicBezTo>
                    <a:pt x="681" y="561"/>
                    <a:pt x="605" y="424"/>
                    <a:pt x="438" y="396"/>
                  </a:cubicBezTo>
                  <a:lnTo>
                    <a:pt x="664" y="31"/>
                  </a:lnTo>
                  <a:lnTo>
                    <a:pt x="664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369" y="177"/>
                  </a:lnTo>
                  <a:lnTo>
                    <a:pt x="176" y="5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6800850" y="1000125"/>
              <a:ext cx="447675" cy="265113"/>
            </a:xfrm>
            <a:custGeom>
              <a:avLst/>
              <a:gdLst>
                <a:gd name="T0" fmla="*/ 435 w 548"/>
                <a:gd name="T1" fmla="*/ 111 h 326"/>
                <a:gd name="T2" fmla="*/ 435 w 548"/>
                <a:gd name="T3" fmla="*/ 111 h 326"/>
                <a:gd name="T4" fmla="*/ 351 w 548"/>
                <a:gd name="T5" fmla="*/ 133 h 326"/>
                <a:gd name="T6" fmla="*/ 195 w 548"/>
                <a:gd name="T7" fmla="*/ 0 h 326"/>
                <a:gd name="T8" fmla="*/ 0 w 548"/>
                <a:gd name="T9" fmla="*/ 0 h 326"/>
                <a:gd name="T10" fmla="*/ 354 w 548"/>
                <a:gd name="T11" fmla="*/ 326 h 326"/>
                <a:gd name="T12" fmla="*/ 548 w 548"/>
                <a:gd name="T13" fmla="*/ 278 h 326"/>
                <a:gd name="T14" fmla="*/ 435 w 548"/>
                <a:gd name="T15" fmla="*/ 11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326">
                  <a:moveTo>
                    <a:pt x="435" y="111"/>
                  </a:moveTo>
                  <a:lnTo>
                    <a:pt x="435" y="111"/>
                  </a:lnTo>
                  <a:cubicBezTo>
                    <a:pt x="411" y="125"/>
                    <a:pt x="383" y="133"/>
                    <a:pt x="351" y="133"/>
                  </a:cubicBezTo>
                  <a:cubicBezTo>
                    <a:pt x="261" y="133"/>
                    <a:pt x="201" y="89"/>
                    <a:pt x="195" y="0"/>
                  </a:cubicBezTo>
                  <a:lnTo>
                    <a:pt x="0" y="0"/>
                  </a:lnTo>
                  <a:cubicBezTo>
                    <a:pt x="7" y="202"/>
                    <a:pt x="158" y="326"/>
                    <a:pt x="354" y="326"/>
                  </a:cubicBezTo>
                  <a:cubicBezTo>
                    <a:pt x="430" y="326"/>
                    <a:pt x="495" y="308"/>
                    <a:pt x="548" y="278"/>
                  </a:cubicBezTo>
                  <a:lnTo>
                    <a:pt x="43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16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4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E7CAC3-CD89-41E7-92F4-7AFE66F64560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2840654" y="338873"/>
            <a:ext cx="2232580" cy="2960235"/>
          </a:xfrm>
          <a:custGeom>
            <a:avLst/>
            <a:gdLst>
              <a:gd name="T0" fmla="*/ 690 w 787"/>
              <a:gd name="T1" fmla="*/ 657 h 1045"/>
              <a:gd name="T2" fmla="*/ 690 w 787"/>
              <a:gd name="T3" fmla="*/ 657 h 1045"/>
              <a:gd name="T4" fmla="*/ 690 w 787"/>
              <a:gd name="T5" fmla="*/ 0 h 1045"/>
              <a:gd name="T6" fmla="*/ 511 w 787"/>
              <a:gd name="T7" fmla="*/ 0 h 1045"/>
              <a:gd name="T8" fmla="*/ 511 w 787"/>
              <a:gd name="T9" fmla="*/ 249 h 1045"/>
              <a:gd name="T10" fmla="*/ 512 w 787"/>
              <a:gd name="T11" fmla="*/ 249 h 1045"/>
              <a:gd name="T12" fmla="*/ 511 w 787"/>
              <a:gd name="T13" fmla="*/ 665 h 1045"/>
              <a:gd name="T14" fmla="*/ 511 w 787"/>
              <a:gd name="T15" fmla="*/ 665 h 1045"/>
              <a:gd name="T16" fmla="*/ 511 w 787"/>
              <a:gd name="T17" fmla="*/ 668 h 1045"/>
              <a:gd name="T18" fmla="*/ 510 w 787"/>
              <a:gd name="T19" fmla="*/ 665 h 1045"/>
              <a:gd name="T20" fmla="*/ 252 w 787"/>
              <a:gd name="T21" fmla="*/ 665 h 1045"/>
              <a:gd name="T22" fmla="*/ 402 w 787"/>
              <a:gd name="T23" fmla="*/ 424 h 1045"/>
              <a:gd name="T24" fmla="*/ 315 w 787"/>
              <a:gd name="T25" fmla="*/ 231 h 1045"/>
              <a:gd name="T26" fmla="*/ 0 w 787"/>
              <a:gd name="T27" fmla="*/ 741 h 1045"/>
              <a:gd name="T28" fmla="*/ 0 w 787"/>
              <a:gd name="T29" fmla="*/ 838 h 1045"/>
              <a:gd name="T30" fmla="*/ 488 w 787"/>
              <a:gd name="T31" fmla="*/ 838 h 1045"/>
              <a:gd name="T32" fmla="*/ 488 w 787"/>
              <a:gd name="T33" fmla="*/ 1045 h 1045"/>
              <a:gd name="T34" fmla="*/ 690 w 787"/>
              <a:gd name="T35" fmla="*/ 1045 h 1045"/>
              <a:gd name="T36" fmla="*/ 690 w 787"/>
              <a:gd name="T37" fmla="*/ 838 h 1045"/>
              <a:gd name="T38" fmla="*/ 787 w 787"/>
              <a:gd name="T39" fmla="*/ 838 h 1045"/>
              <a:gd name="T40" fmla="*/ 787 w 787"/>
              <a:gd name="T41" fmla="*/ 657 h 1045"/>
              <a:gd name="T42" fmla="*/ 690 w 787"/>
              <a:gd name="T43" fmla="*/ 657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7" h="1045">
                <a:moveTo>
                  <a:pt x="690" y="657"/>
                </a:moveTo>
                <a:lnTo>
                  <a:pt x="690" y="657"/>
                </a:lnTo>
                <a:lnTo>
                  <a:pt x="690" y="0"/>
                </a:lnTo>
                <a:lnTo>
                  <a:pt x="511" y="0"/>
                </a:lnTo>
                <a:lnTo>
                  <a:pt x="511" y="249"/>
                </a:lnTo>
                <a:lnTo>
                  <a:pt x="512" y="249"/>
                </a:lnTo>
                <a:lnTo>
                  <a:pt x="511" y="665"/>
                </a:lnTo>
                <a:lnTo>
                  <a:pt x="511" y="665"/>
                </a:lnTo>
                <a:lnTo>
                  <a:pt x="511" y="668"/>
                </a:lnTo>
                <a:lnTo>
                  <a:pt x="510" y="665"/>
                </a:lnTo>
                <a:lnTo>
                  <a:pt x="252" y="665"/>
                </a:lnTo>
                <a:lnTo>
                  <a:pt x="402" y="424"/>
                </a:lnTo>
                <a:lnTo>
                  <a:pt x="315" y="231"/>
                </a:lnTo>
                <a:lnTo>
                  <a:pt x="0" y="741"/>
                </a:lnTo>
                <a:lnTo>
                  <a:pt x="0" y="838"/>
                </a:lnTo>
                <a:lnTo>
                  <a:pt x="488" y="838"/>
                </a:lnTo>
                <a:lnTo>
                  <a:pt x="488" y="1045"/>
                </a:lnTo>
                <a:lnTo>
                  <a:pt x="690" y="1045"/>
                </a:lnTo>
                <a:lnTo>
                  <a:pt x="690" y="838"/>
                </a:lnTo>
                <a:lnTo>
                  <a:pt x="787" y="838"/>
                </a:lnTo>
                <a:lnTo>
                  <a:pt x="787" y="657"/>
                </a:lnTo>
                <a:lnTo>
                  <a:pt x="690" y="657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1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5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0F811-632E-4765-BC4C-A94E87FCCED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950904" y="341633"/>
            <a:ext cx="2039639" cy="3015361"/>
            <a:chOff x="3913188" y="2565400"/>
            <a:chExt cx="587375" cy="868363"/>
          </a:xfrm>
          <a:solidFill>
            <a:schemeClr val="accent3"/>
          </a:solidFill>
        </p:grpSpPr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3935413" y="2565400"/>
              <a:ext cx="565150" cy="685800"/>
            </a:xfrm>
            <a:custGeom>
              <a:avLst/>
              <a:gdLst>
                <a:gd name="T0" fmla="*/ 478 w 693"/>
                <a:gd name="T1" fmla="*/ 709 h 841"/>
                <a:gd name="T2" fmla="*/ 478 w 693"/>
                <a:gd name="T3" fmla="*/ 709 h 841"/>
                <a:gd name="T4" fmla="*/ 477 w 693"/>
                <a:gd name="T5" fmla="*/ 719 h 841"/>
                <a:gd name="T6" fmla="*/ 669 w 693"/>
                <a:gd name="T7" fmla="*/ 841 h 841"/>
                <a:gd name="T8" fmla="*/ 693 w 693"/>
                <a:gd name="T9" fmla="*/ 708 h 841"/>
                <a:gd name="T10" fmla="*/ 297 w 693"/>
                <a:gd name="T11" fmla="*/ 355 h 841"/>
                <a:gd name="T12" fmla="*/ 184 w 693"/>
                <a:gd name="T13" fmla="*/ 364 h 841"/>
                <a:gd name="T14" fmla="*/ 184 w 693"/>
                <a:gd name="T15" fmla="*/ 185 h 841"/>
                <a:gd name="T16" fmla="*/ 641 w 693"/>
                <a:gd name="T17" fmla="*/ 185 h 841"/>
                <a:gd name="T18" fmla="*/ 641 w 693"/>
                <a:gd name="T19" fmla="*/ 0 h 841"/>
                <a:gd name="T20" fmla="*/ 0 w 693"/>
                <a:gd name="T21" fmla="*/ 0 h 841"/>
                <a:gd name="T22" fmla="*/ 0 w 693"/>
                <a:gd name="T23" fmla="*/ 539 h 841"/>
                <a:gd name="T24" fmla="*/ 478 w 693"/>
                <a:gd name="T25" fmla="*/ 70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841">
                  <a:moveTo>
                    <a:pt x="478" y="709"/>
                  </a:moveTo>
                  <a:lnTo>
                    <a:pt x="478" y="709"/>
                  </a:lnTo>
                  <a:cubicBezTo>
                    <a:pt x="478" y="713"/>
                    <a:pt x="478" y="716"/>
                    <a:pt x="477" y="719"/>
                  </a:cubicBezTo>
                  <a:lnTo>
                    <a:pt x="669" y="841"/>
                  </a:lnTo>
                  <a:cubicBezTo>
                    <a:pt x="685" y="799"/>
                    <a:pt x="693" y="754"/>
                    <a:pt x="693" y="708"/>
                  </a:cubicBezTo>
                  <a:cubicBezTo>
                    <a:pt x="693" y="443"/>
                    <a:pt x="517" y="360"/>
                    <a:pt x="297" y="355"/>
                  </a:cubicBezTo>
                  <a:cubicBezTo>
                    <a:pt x="257" y="355"/>
                    <a:pt x="220" y="358"/>
                    <a:pt x="184" y="364"/>
                  </a:cubicBezTo>
                  <a:lnTo>
                    <a:pt x="184" y="185"/>
                  </a:lnTo>
                  <a:lnTo>
                    <a:pt x="641" y="185"/>
                  </a:lnTo>
                  <a:lnTo>
                    <a:pt x="641" y="0"/>
                  </a:lnTo>
                  <a:lnTo>
                    <a:pt x="0" y="0"/>
                  </a:lnTo>
                  <a:lnTo>
                    <a:pt x="0" y="539"/>
                  </a:lnTo>
                  <a:cubicBezTo>
                    <a:pt x="163" y="521"/>
                    <a:pt x="478" y="460"/>
                    <a:pt x="478" y="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913188" y="3170238"/>
              <a:ext cx="433388" cy="263525"/>
            </a:xfrm>
            <a:custGeom>
              <a:avLst/>
              <a:gdLst>
                <a:gd name="T0" fmla="*/ 422 w 531"/>
                <a:gd name="T1" fmla="*/ 114 h 323"/>
                <a:gd name="T2" fmla="*/ 422 w 531"/>
                <a:gd name="T3" fmla="*/ 114 h 323"/>
                <a:gd name="T4" fmla="*/ 351 w 531"/>
                <a:gd name="T5" fmla="*/ 127 h 323"/>
                <a:gd name="T6" fmla="*/ 195 w 531"/>
                <a:gd name="T7" fmla="*/ 0 h 323"/>
                <a:gd name="T8" fmla="*/ 0 w 531"/>
                <a:gd name="T9" fmla="*/ 0 h 323"/>
                <a:gd name="T10" fmla="*/ 355 w 531"/>
                <a:gd name="T11" fmla="*/ 323 h 323"/>
                <a:gd name="T12" fmla="*/ 531 w 531"/>
                <a:gd name="T13" fmla="*/ 283 h 323"/>
                <a:gd name="T14" fmla="*/ 422 w 531"/>
                <a:gd name="T15" fmla="*/ 1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1" h="323">
                  <a:moveTo>
                    <a:pt x="422" y="114"/>
                  </a:moveTo>
                  <a:lnTo>
                    <a:pt x="422" y="114"/>
                  </a:lnTo>
                  <a:cubicBezTo>
                    <a:pt x="402" y="122"/>
                    <a:pt x="378" y="127"/>
                    <a:pt x="351" y="127"/>
                  </a:cubicBezTo>
                  <a:cubicBezTo>
                    <a:pt x="263" y="127"/>
                    <a:pt x="203" y="85"/>
                    <a:pt x="195" y="0"/>
                  </a:cubicBezTo>
                  <a:lnTo>
                    <a:pt x="0" y="0"/>
                  </a:lnTo>
                  <a:cubicBezTo>
                    <a:pt x="12" y="199"/>
                    <a:pt x="160" y="323"/>
                    <a:pt x="355" y="323"/>
                  </a:cubicBezTo>
                  <a:cubicBezTo>
                    <a:pt x="423" y="323"/>
                    <a:pt x="481" y="308"/>
                    <a:pt x="531" y="283"/>
                  </a:cubicBezTo>
                  <a:lnTo>
                    <a:pt x="422" y="1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94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6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2DF36B-0D00-4FE6-B111-5B016837B1F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2873724" y="333364"/>
            <a:ext cx="2238090" cy="3020872"/>
          </a:xfrm>
          <a:custGeom>
            <a:avLst/>
            <a:gdLst>
              <a:gd name="T0" fmla="*/ 430 w 789"/>
              <a:gd name="T1" fmla="*/ 379 h 1069"/>
              <a:gd name="T2" fmla="*/ 430 w 789"/>
              <a:gd name="T3" fmla="*/ 379 h 1069"/>
              <a:gd name="T4" fmla="*/ 377 w 789"/>
              <a:gd name="T5" fmla="*/ 393 h 1069"/>
              <a:gd name="T6" fmla="*/ 615 w 789"/>
              <a:gd name="T7" fmla="*/ 0 h 1069"/>
              <a:gd name="T8" fmla="*/ 371 w 789"/>
              <a:gd name="T9" fmla="*/ 0 h 1069"/>
              <a:gd name="T10" fmla="*/ 67 w 789"/>
              <a:gd name="T11" fmla="*/ 493 h 1069"/>
              <a:gd name="T12" fmla="*/ 0 w 789"/>
              <a:gd name="T13" fmla="*/ 717 h 1069"/>
              <a:gd name="T14" fmla="*/ 35 w 789"/>
              <a:gd name="T15" fmla="*/ 882 h 1069"/>
              <a:gd name="T16" fmla="*/ 35 w 789"/>
              <a:gd name="T17" fmla="*/ 880 h 1069"/>
              <a:gd name="T18" fmla="*/ 224 w 789"/>
              <a:gd name="T19" fmla="*/ 765 h 1069"/>
              <a:gd name="T20" fmla="*/ 218 w 789"/>
              <a:gd name="T21" fmla="*/ 717 h 1069"/>
              <a:gd name="T22" fmla="*/ 393 w 789"/>
              <a:gd name="T23" fmla="*/ 550 h 1069"/>
              <a:gd name="T24" fmla="*/ 566 w 789"/>
              <a:gd name="T25" fmla="*/ 717 h 1069"/>
              <a:gd name="T26" fmla="*/ 393 w 789"/>
              <a:gd name="T27" fmla="*/ 880 h 1069"/>
              <a:gd name="T28" fmla="*/ 334 w 789"/>
              <a:gd name="T29" fmla="*/ 872 h 1069"/>
              <a:gd name="T30" fmla="*/ 224 w 789"/>
              <a:gd name="T31" fmla="*/ 1043 h 1069"/>
              <a:gd name="T32" fmla="*/ 393 w 789"/>
              <a:gd name="T33" fmla="*/ 1069 h 1069"/>
              <a:gd name="T34" fmla="*/ 789 w 789"/>
              <a:gd name="T35" fmla="*/ 717 h 1069"/>
              <a:gd name="T36" fmla="*/ 430 w 789"/>
              <a:gd name="T37" fmla="*/ 37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9" h="1069">
                <a:moveTo>
                  <a:pt x="430" y="379"/>
                </a:moveTo>
                <a:lnTo>
                  <a:pt x="430" y="379"/>
                </a:lnTo>
                <a:cubicBezTo>
                  <a:pt x="411" y="379"/>
                  <a:pt x="393" y="384"/>
                  <a:pt x="377" y="393"/>
                </a:cubicBezTo>
                <a:lnTo>
                  <a:pt x="615" y="0"/>
                </a:lnTo>
                <a:lnTo>
                  <a:pt x="371" y="0"/>
                </a:lnTo>
                <a:lnTo>
                  <a:pt x="67" y="493"/>
                </a:lnTo>
                <a:cubicBezTo>
                  <a:pt x="27" y="557"/>
                  <a:pt x="0" y="641"/>
                  <a:pt x="0" y="717"/>
                </a:cubicBezTo>
                <a:cubicBezTo>
                  <a:pt x="0" y="781"/>
                  <a:pt x="13" y="836"/>
                  <a:pt x="35" y="882"/>
                </a:cubicBezTo>
                <a:lnTo>
                  <a:pt x="35" y="880"/>
                </a:lnTo>
                <a:lnTo>
                  <a:pt x="224" y="765"/>
                </a:lnTo>
                <a:cubicBezTo>
                  <a:pt x="221" y="750"/>
                  <a:pt x="218" y="735"/>
                  <a:pt x="218" y="717"/>
                </a:cubicBezTo>
                <a:cubicBezTo>
                  <a:pt x="218" y="609"/>
                  <a:pt x="285" y="550"/>
                  <a:pt x="393" y="550"/>
                </a:cubicBezTo>
                <a:cubicBezTo>
                  <a:pt x="500" y="550"/>
                  <a:pt x="566" y="609"/>
                  <a:pt x="566" y="717"/>
                </a:cubicBezTo>
                <a:cubicBezTo>
                  <a:pt x="566" y="823"/>
                  <a:pt x="500" y="880"/>
                  <a:pt x="393" y="880"/>
                </a:cubicBezTo>
                <a:cubicBezTo>
                  <a:pt x="371" y="880"/>
                  <a:pt x="352" y="877"/>
                  <a:pt x="334" y="872"/>
                </a:cubicBezTo>
                <a:lnTo>
                  <a:pt x="224" y="1043"/>
                </a:lnTo>
                <a:cubicBezTo>
                  <a:pt x="275" y="1060"/>
                  <a:pt x="332" y="1069"/>
                  <a:pt x="393" y="1069"/>
                </a:cubicBezTo>
                <a:cubicBezTo>
                  <a:pt x="615" y="1069"/>
                  <a:pt x="789" y="956"/>
                  <a:pt x="789" y="717"/>
                </a:cubicBezTo>
                <a:cubicBezTo>
                  <a:pt x="789" y="502"/>
                  <a:pt x="641" y="372"/>
                  <a:pt x="430" y="3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4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7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83F4C8-AA97-4723-A146-6D3F60B9FDAF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851678" y="341630"/>
            <a:ext cx="2094764" cy="2960235"/>
            <a:chOff x="1274763" y="4679950"/>
            <a:chExt cx="603250" cy="852488"/>
          </a:xfrm>
          <a:solidFill>
            <a:schemeClr val="accent3"/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331913" y="4948238"/>
              <a:ext cx="414338" cy="584200"/>
            </a:xfrm>
            <a:custGeom>
              <a:avLst/>
              <a:gdLst>
                <a:gd name="T0" fmla="*/ 311 w 509"/>
                <a:gd name="T1" fmla="*/ 0 h 716"/>
                <a:gd name="T2" fmla="*/ 311 w 509"/>
                <a:gd name="T3" fmla="*/ 0 h 716"/>
                <a:gd name="T4" fmla="*/ 0 w 509"/>
                <a:gd name="T5" fmla="*/ 716 h 716"/>
                <a:gd name="T6" fmla="*/ 226 w 509"/>
                <a:gd name="T7" fmla="*/ 716 h 716"/>
                <a:gd name="T8" fmla="*/ 509 w 509"/>
                <a:gd name="T9" fmla="*/ 71 h 716"/>
                <a:gd name="T10" fmla="*/ 311 w 509"/>
                <a:gd name="T11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716">
                  <a:moveTo>
                    <a:pt x="311" y="0"/>
                  </a:moveTo>
                  <a:lnTo>
                    <a:pt x="311" y="0"/>
                  </a:lnTo>
                  <a:lnTo>
                    <a:pt x="0" y="716"/>
                  </a:lnTo>
                  <a:lnTo>
                    <a:pt x="226" y="716"/>
                  </a:lnTo>
                  <a:lnTo>
                    <a:pt x="509" y="7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274763" y="4679950"/>
              <a:ext cx="603250" cy="157163"/>
            </a:xfrm>
            <a:custGeom>
              <a:avLst/>
              <a:gdLst>
                <a:gd name="T0" fmla="*/ 741 w 741"/>
                <a:gd name="T1" fmla="*/ 32 h 194"/>
                <a:gd name="T2" fmla="*/ 741 w 741"/>
                <a:gd name="T3" fmla="*/ 32 h 194"/>
                <a:gd name="T4" fmla="*/ 741 w 741"/>
                <a:gd name="T5" fmla="*/ 0 h 194"/>
                <a:gd name="T6" fmla="*/ 0 w 741"/>
                <a:gd name="T7" fmla="*/ 0 h 194"/>
                <a:gd name="T8" fmla="*/ 0 w 741"/>
                <a:gd name="T9" fmla="*/ 194 h 194"/>
                <a:gd name="T10" fmla="*/ 669 w 741"/>
                <a:gd name="T11" fmla="*/ 194 h 194"/>
                <a:gd name="T12" fmla="*/ 741 w 741"/>
                <a:gd name="T13" fmla="*/ 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194">
                  <a:moveTo>
                    <a:pt x="741" y="32"/>
                  </a:moveTo>
                  <a:lnTo>
                    <a:pt x="741" y="32"/>
                  </a:lnTo>
                  <a:lnTo>
                    <a:pt x="741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669" y="194"/>
                  </a:lnTo>
                  <a:lnTo>
                    <a:pt x="741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1266-5FE6-42B8-BEAB-BB26DDD99A97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5718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8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35DA61-5ED5-4CFA-924C-31B9A631A531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Freeform 29"/>
          <p:cNvSpPr>
            <a:spLocks noEditPoints="1"/>
          </p:cNvSpPr>
          <p:nvPr/>
        </p:nvSpPr>
        <p:spPr bwMode="auto">
          <a:xfrm>
            <a:off x="2862701" y="286506"/>
            <a:ext cx="2249115" cy="3070486"/>
          </a:xfrm>
          <a:custGeom>
            <a:avLst/>
            <a:gdLst>
              <a:gd name="T0" fmla="*/ 396 w 793"/>
              <a:gd name="T1" fmla="*/ 898 h 1084"/>
              <a:gd name="T2" fmla="*/ 396 w 793"/>
              <a:gd name="T3" fmla="*/ 898 h 1084"/>
              <a:gd name="T4" fmla="*/ 219 w 793"/>
              <a:gd name="T5" fmla="*/ 739 h 1084"/>
              <a:gd name="T6" fmla="*/ 396 w 793"/>
              <a:gd name="T7" fmla="*/ 569 h 1084"/>
              <a:gd name="T8" fmla="*/ 572 w 793"/>
              <a:gd name="T9" fmla="*/ 734 h 1084"/>
              <a:gd name="T10" fmla="*/ 396 w 793"/>
              <a:gd name="T11" fmla="*/ 898 h 1084"/>
              <a:gd name="T12" fmla="*/ 629 w 793"/>
              <a:gd name="T13" fmla="*/ 473 h 1084"/>
              <a:gd name="T14" fmla="*/ 629 w 793"/>
              <a:gd name="T15" fmla="*/ 473 h 1084"/>
              <a:gd name="T16" fmla="*/ 724 w 793"/>
              <a:gd name="T17" fmla="*/ 281 h 1084"/>
              <a:gd name="T18" fmla="*/ 703 w 793"/>
              <a:gd name="T19" fmla="*/ 176 h 1084"/>
              <a:gd name="T20" fmla="*/ 527 w 793"/>
              <a:gd name="T21" fmla="*/ 275 h 1084"/>
              <a:gd name="T22" fmla="*/ 529 w 793"/>
              <a:gd name="T23" fmla="*/ 290 h 1084"/>
              <a:gd name="T24" fmla="*/ 396 w 793"/>
              <a:gd name="T25" fmla="*/ 407 h 1084"/>
              <a:gd name="T26" fmla="*/ 261 w 793"/>
              <a:gd name="T27" fmla="*/ 291 h 1084"/>
              <a:gd name="T28" fmla="*/ 396 w 793"/>
              <a:gd name="T29" fmla="*/ 176 h 1084"/>
              <a:gd name="T30" fmla="*/ 448 w 793"/>
              <a:gd name="T31" fmla="*/ 184 h 1084"/>
              <a:gd name="T32" fmla="*/ 536 w 793"/>
              <a:gd name="T33" fmla="*/ 23 h 1084"/>
              <a:gd name="T34" fmla="*/ 396 w 793"/>
              <a:gd name="T35" fmla="*/ 0 h 1084"/>
              <a:gd name="T36" fmla="*/ 67 w 793"/>
              <a:gd name="T37" fmla="*/ 285 h 1084"/>
              <a:gd name="T38" fmla="*/ 161 w 793"/>
              <a:gd name="T39" fmla="*/ 472 h 1084"/>
              <a:gd name="T40" fmla="*/ 0 w 793"/>
              <a:gd name="T41" fmla="*/ 745 h 1084"/>
              <a:gd name="T42" fmla="*/ 396 w 793"/>
              <a:gd name="T43" fmla="*/ 1084 h 1084"/>
              <a:gd name="T44" fmla="*/ 788 w 793"/>
              <a:gd name="T45" fmla="*/ 742 h 1084"/>
              <a:gd name="T46" fmla="*/ 629 w 793"/>
              <a:gd name="T47" fmla="*/ 473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3" h="1084">
                <a:moveTo>
                  <a:pt x="396" y="898"/>
                </a:moveTo>
                <a:lnTo>
                  <a:pt x="396" y="898"/>
                </a:lnTo>
                <a:cubicBezTo>
                  <a:pt x="290" y="898"/>
                  <a:pt x="219" y="829"/>
                  <a:pt x="219" y="739"/>
                </a:cubicBezTo>
                <a:cubicBezTo>
                  <a:pt x="219" y="644"/>
                  <a:pt x="288" y="569"/>
                  <a:pt x="396" y="569"/>
                </a:cubicBezTo>
                <a:cubicBezTo>
                  <a:pt x="502" y="569"/>
                  <a:pt x="572" y="640"/>
                  <a:pt x="572" y="734"/>
                </a:cubicBezTo>
                <a:cubicBezTo>
                  <a:pt x="572" y="826"/>
                  <a:pt x="502" y="898"/>
                  <a:pt x="396" y="898"/>
                </a:cubicBezTo>
                <a:close/>
                <a:moveTo>
                  <a:pt x="629" y="473"/>
                </a:moveTo>
                <a:lnTo>
                  <a:pt x="629" y="473"/>
                </a:lnTo>
                <a:cubicBezTo>
                  <a:pt x="687" y="425"/>
                  <a:pt x="724" y="357"/>
                  <a:pt x="724" y="281"/>
                </a:cubicBezTo>
                <a:cubicBezTo>
                  <a:pt x="724" y="244"/>
                  <a:pt x="717" y="209"/>
                  <a:pt x="703" y="176"/>
                </a:cubicBezTo>
                <a:lnTo>
                  <a:pt x="527" y="275"/>
                </a:lnTo>
                <a:cubicBezTo>
                  <a:pt x="528" y="280"/>
                  <a:pt x="529" y="285"/>
                  <a:pt x="529" y="290"/>
                </a:cubicBezTo>
                <a:cubicBezTo>
                  <a:pt x="529" y="356"/>
                  <a:pt x="475" y="407"/>
                  <a:pt x="396" y="407"/>
                </a:cubicBezTo>
                <a:cubicBezTo>
                  <a:pt x="316" y="407"/>
                  <a:pt x="261" y="357"/>
                  <a:pt x="261" y="291"/>
                </a:cubicBezTo>
                <a:cubicBezTo>
                  <a:pt x="261" y="227"/>
                  <a:pt x="313" y="176"/>
                  <a:pt x="396" y="176"/>
                </a:cubicBezTo>
                <a:cubicBezTo>
                  <a:pt x="414" y="176"/>
                  <a:pt x="432" y="179"/>
                  <a:pt x="448" y="184"/>
                </a:cubicBezTo>
                <a:lnTo>
                  <a:pt x="536" y="23"/>
                </a:lnTo>
                <a:cubicBezTo>
                  <a:pt x="496" y="8"/>
                  <a:pt x="449" y="0"/>
                  <a:pt x="396" y="0"/>
                </a:cubicBezTo>
                <a:cubicBezTo>
                  <a:pt x="184" y="0"/>
                  <a:pt x="63" y="135"/>
                  <a:pt x="67" y="285"/>
                </a:cubicBezTo>
                <a:cubicBezTo>
                  <a:pt x="69" y="362"/>
                  <a:pt x="106" y="425"/>
                  <a:pt x="161" y="472"/>
                </a:cubicBezTo>
                <a:cubicBezTo>
                  <a:pt x="60" y="532"/>
                  <a:pt x="0" y="631"/>
                  <a:pt x="0" y="745"/>
                </a:cubicBezTo>
                <a:cubicBezTo>
                  <a:pt x="0" y="925"/>
                  <a:pt x="143" y="1084"/>
                  <a:pt x="396" y="1084"/>
                </a:cubicBezTo>
                <a:cubicBezTo>
                  <a:pt x="647" y="1084"/>
                  <a:pt x="793" y="924"/>
                  <a:pt x="788" y="742"/>
                </a:cubicBezTo>
                <a:cubicBezTo>
                  <a:pt x="787" y="629"/>
                  <a:pt x="729" y="533"/>
                  <a:pt x="629" y="473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35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apter 09 (strawberr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B206A-C2F7-428F-80A1-C7D7ABCDD062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42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cxnSp>
        <p:nvCxnSpPr>
          <p:cNvPr id="43" name="Gerade Verbindung 42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3942581"/>
            <a:ext cx="7993062" cy="2258194"/>
          </a:xfrm>
        </p:spPr>
        <p:txBody>
          <a:bodyPr/>
          <a:lstStyle>
            <a:lvl1pPr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890265" y="289264"/>
            <a:ext cx="2238090" cy="3031897"/>
          </a:xfrm>
          <a:custGeom>
            <a:avLst/>
            <a:gdLst>
              <a:gd name="T0" fmla="*/ 395 w 790"/>
              <a:gd name="T1" fmla="*/ 0 h 1071"/>
              <a:gd name="T2" fmla="*/ 395 w 790"/>
              <a:gd name="T3" fmla="*/ 0 h 1071"/>
              <a:gd name="T4" fmla="*/ 226 w 790"/>
              <a:gd name="T5" fmla="*/ 27 h 1071"/>
              <a:gd name="T6" fmla="*/ 334 w 790"/>
              <a:gd name="T7" fmla="*/ 198 h 1071"/>
              <a:gd name="T8" fmla="*/ 395 w 790"/>
              <a:gd name="T9" fmla="*/ 190 h 1071"/>
              <a:gd name="T10" fmla="*/ 569 w 790"/>
              <a:gd name="T11" fmla="*/ 353 h 1071"/>
              <a:gd name="T12" fmla="*/ 395 w 790"/>
              <a:gd name="T13" fmla="*/ 520 h 1071"/>
              <a:gd name="T14" fmla="*/ 221 w 790"/>
              <a:gd name="T15" fmla="*/ 353 h 1071"/>
              <a:gd name="T16" fmla="*/ 229 w 790"/>
              <a:gd name="T17" fmla="*/ 297 h 1071"/>
              <a:gd name="T18" fmla="*/ 40 w 790"/>
              <a:gd name="T19" fmla="*/ 177 h 1071"/>
              <a:gd name="T20" fmla="*/ 0 w 790"/>
              <a:gd name="T21" fmla="*/ 353 h 1071"/>
              <a:gd name="T22" fmla="*/ 364 w 790"/>
              <a:gd name="T23" fmla="*/ 690 h 1071"/>
              <a:gd name="T24" fmla="*/ 422 w 790"/>
              <a:gd name="T25" fmla="*/ 677 h 1071"/>
              <a:gd name="T26" fmla="*/ 173 w 790"/>
              <a:gd name="T27" fmla="*/ 1071 h 1071"/>
              <a:gd name="T28" fmla="*/ 416 w 790"/>
              <a:gd name="T29" fmla="*/ 1071 h 1071"/>
              <a:gd name="T30" fmla="*/ 718 w 790"/>
              <a:gd name="T31" fmla="*/ 583 h 1071"/>
              <a:gd name="T32" fmla="*/ 790 w 790"/>
              <a:gd name="T33" fmla="*/ 353 h 1071"/>
              <a:gd name="T34" fmla="*/ 395 w 790"/>
              <a:gd name="T35" fmla="*/ 0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0" h="1071">
                <a:moveTo>
                  <a:pt x="395" y="0"/>
                </a:moveTo>
                <a:lnTo>
                  <a:pt x="395" y="0"/>
                </a:lnTo>
                <a:cubicBezTo>
                  <a:pt x="334" y="0"/>
                  <a:pt x="277" y="9"/>
                  <a:pt x="226" y="27"/>
                </a:cubicBezTo>
                <a:lnTo>
                  <a:pt x="334" y="198"/>
                </a:lnTo>
                <a:cubicBezTo>
                  <a:pt x="353" y="193"/>
                  <a:pt x="373" y="190"/>
                  <a:pt x="395" y="190"/>
                </a:cubicBezTo>
                <a:cubicBezTo>
                  <a:pt x="503" y="190"/>
                  <a:pt x="569" y="247"/>
                  <a:pt x="569" y="353"/>
                </a:cubicBezTo>
                <a:cubicBezTo>
                  <a:pt x="569" y="460"/>
                  <a:pt x="503" y="520"/>
                  <a:pt x="395" y="520"/>
                </a:cubicBezTo>
                <a:cubicBezTo>
                  <a:pt x="288" y="520"/>
                  <a:pt x="221" y="460"/>
                  <a:pt x="221" y="353"/>
                </a:cubicBezTo>
                <a:cubicBezTo>
                  <a:pt x="221" y="332"/>
                  <a:pt x="224" y="314"/>
                  <a:pt x="229" y="297"/>
                </a:cubicBezTo>
                <a:lnTo>
                  <a:pt x="40" y="177"/>
                </a:lnTo>
                <a:cubicBezTo>
                  <a:pt x="14" y="225"/>
                  <a:pt x="0" y="284"/>
                  <a:pt x="0" y="353"/>
                </a:cubicBezTo>
                <a:cubicBezTo>
                  <a:pt x="0" y="572"/>
                  <a:pt x="149" y="698"/>
                  <a:pt x="364" y="690"/>
                </a:cubicBezTo>
                <a:cubicBezTo>
                  <a:pt x="383" y="690"/>
                  <a:pt x="406" y="684"/>
                  <a:pt x="422" y="677"/>
                </a:cubicBezTo>
                <a:lnTo>
                  <a:pt x="173" y="1071"/>
                </a:lnTo>
                <a:lnTo>
                  <a:pt x="416" y="1071"/>
                </a:lnTo>
                <a:lnTo>
                  <a:pt x="718" y="583"/>
                </a:lnTo>
                <a:cubicBezTo>
                  <a:pt x="764" y="510"/>
                  <a:pt x="788" y="442"/>
                  <a:pt x="790" y="353"/>
                </a:cubicBezTo>
                <a:cubicBezTo>
                  <a:pt x="790" y="114"/>
                  <a:pt x="616" y="0"/>
                  <a:pt x="395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315911" y="286506"/>
            <a:ext cx="2210529" cy="3070486"/>
          </a:xfrm>
          <a:custGeom>
            <a:avLst/>
            <a:gdLst>
              <a:gd name="T0" fmla="*/ 564 w 780"/>
              <a:gd name="T1" fmla="*/ 328 h 1085"/>
              <a:gd name="T2" fmla="*/ 564 w 780"/>
              <a:gd name="T3" fmla="*/ 328 h 1085"/>
              <a:gd name="T4" fmla="*/ 566 w 780"/>
              <a:gd name="T5" fmla="*/ 336 h 1085"/>
              <a:gd name="T6" fmla="*/ 571 w 780"/>
              <a:gd name="T7" fmla="*/ 422 h 1085"/>
              <a:gd name="T8" fmla="*/ 571 w 780"/>
              <a:gd name="T9" fmla="*/ 665 h 1085"/>
              <a:gd name="T10" fmla="*/ 566 w 780"/>
              <a:gd name="T11" fmla="*/ 749 h 1085"/>
              <a:gd name="T12" fmla="*/ 391 w 780"/>
              <a:gd name="T13" fmla="*/ 889 h 1085"/>
              <a:gd name="T14" fmla="*/ 215 w 780"/>
              <a:gd name="T15" fmla="*/ 749 h 1085"/>
              <a:gd name="T16" fmla="*/ 211 w 780"/>
              <a:gd name="T17" fmla="*/ 665 h 1085"/>
              <a:gd name="T18" fmla="*/ 211 w 780"/>
              <a:gd name="T19" fmla="*/ 422 h 1085"/>
              <a:gd name="T20" fmla="*/ 215 w 780"/>
              <a:gd name="T21" fmla="*/ 336 h 1085"/>
              <a:gd name="T22" fmla="*/ 391 w 780"/>
              <a:gd name="T23" fmla="*/ 196 h 1085"/>
              <a:gd name="T24" fmla="*/ 467 w 780"/>
              <a:gd name="T25" fmla="*/ 209 h 1085"/>
              <a:gd name="T26" fmla="*/ 583 w 780"/>
              <a:gd name="T27" fmla="*/ 42 h 1085"/>
              <a:gd name="T28" fmla="*/ 391 w 780"/>
              <a:gd name="T29" fmla="*/ 0 h 1085"/>
              <a:gd name="T30" fmla="*/ 0 w 780"/>
              <a:gd name="T31" fmla="*/ 360 h 1085"/>
              <a:gd name="T32" fmla="*/ 0 w 780"/>
              <a:gd name="T33" fmla="*/ 725 h 1085"/>
              <a:gd name="T34" fmla="*/ 391 w 780"/>
              <a:gd name="T35" fmla="*/ 1085 h 1085"/>
              <a:gd name="T36" fmla="*/ 780 w 780"/>
              <a:gd name="T37" fmla="*/ 725 h 1085"/>
              <a:gd name="T38" fmla="*/ 780 w 780"/>
              <a:gd name="T39" fmla="*/ 360 h 1085"/>
              <a:gd name="T40" fmla="*/ 746 w 780"/>
              <a:gd name="T41" fmla="*/ 203 h 1085"/>
              <a:gd name="T42" fmla="*/ 564 w 780"/>
              <a:gd name="T43" fmla="*/ 328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0" h="1085">
                <a:moveTo>
                  <a:pt x="564" y="328"/>
                </a:moveTo>
                <a:lnTo>
                  <a:pt x="564" y="328"/>
                </a:lnTo>
                <a:cubicBezTo>
                  <a:pt x="565" y="331"/>
                  <a:pt x="566" y="333"/>
                  <a:pt x="566" y="336"/>
                </a:cubicBezTo>
                <a:cubicBezTo>
                  <a:pt x="569" y="363"/>
                  <a:pt x="571" y="392"/>
                  <a:pt x="571" y="422"/>
                </a:cubicBezTo>
                <a:lnTo>
                  <a:pt x="571" y="665"/>
                </a:lnTo>
                <a:cubicBezTo>
                  <a:pt x="571" y="696"/>
                  <a:pt x="569" y="723"/>
                  <a:pt x="566" y="749"/>
                </a:cubicBezTo>
                <a:cubicBezTo>
                  <a:pt x="556" y="840"/>
                  <a:pt x="482" y="889"/>
                  <a:pt x="391" y="889"/>
                </a:cubicBezTo>
                <a:cubicBezTo>
                  <a:pt x="296" y="889"/>
                  <a:pt x="226" y="840"/>
                  <a:pt x="215" y="749"/>
                </a:cubicBezTo>
                <a:cubicBezTo>
                  <a:pt x="212" y="723"/>
                  <a:pt x="211" y="696"/>
                  <a:pt x="211" y="665"/>
                </a:cubicBezTo>
                <a:lnTo>
                  <a:pt x="211" y="422"/>
                </a:lnTo>
                <a:cubicBezTo>
                  <a:pt x="211" y="392"/>
                  <a:pt x="212" y="363"/>
                  <a:pt x="215" y="336"/>
                </a:cubicBezTo>
                <a:cubicBezTo>
                  <a:pt x="226" y="242"/>
                  <a:pt x="296" y="196"/>
                  <a:pt x="391" y="196"/>
                </a:cubicBezTo>
                <a:cubicBezTo>
                  <a:pt x="419" y="196"/>
                  <a:pt x="444" y="201"/>
                  <a:pt x="467" y="209"/>
                </a:cubicBezTo>
                <a:lnTo>
                  <a:pt x="583" y="42"/>
                </a:lnTo>
                <a:cubicBezTo>
                  <a:pt x="527" y="15"/>
                  <a:pt x="461" y="0"/>
                  <a:pt x="391" y="0"/>
                </a:cubicBezTo>
                <a:cubicBezTo>
                  <a:pt x="175" y="0"/>
                  <a:pt x="0" y="135"/>
                  <a:pt x="0" y="360"/>
                </a:cubicBezTo>
                <a:lnTo>
                  <a:pt x="0" y="725"/>
                </a:lnTo>
                <a:cubicBezTo>
                  <a:pt x="0" y="952"/>
                  <a:pt x="175" y="1085"/>
                  <a:pt x="391" y="1085"/>
                </a:cubicBezTo>
                <a:cubicBezTo>
                  <a:pt x="605" y="1085"/>
                  <a:pt x="780" y="952"/>
                  <a:pt x="780" y="725"/>
                </a:cubicBezTo>
                <a:lnTo>
                  <a:pt x="780" y="360"/>
                </a:lnTo>
                <a:cubicBezTo>
                  <a:pt x="780" y="301"/>
                  <a:pt x="767" y="249"/>
                  <a:pt x="746" y="203"/>
                </a:cubicBezTo>
                <a:lnTo>
                  <a:pt x="564" y="328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7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52BA-A2A0-434D-9C93-0E772C371BFD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558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3A3B7-38A2-46E7-A5CC-52B8A75395C9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073" y="927770"/>
            <a:ext cx="3878907" cy="2141190"/>
          </a:xfrm>
        </p:spPr>
        <p:txBody>
          <a:bodyPr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Intro paragraph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7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3A3B7-38A2-46E7-A5CC-52B8A75395C9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6000" y="927770"/>
            <a:ext cx="3878907" cy="2141190"/>
          </a:xfrm>
        </p:spPr>
        <p:txBody>
          <a:bodyPr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Intro paragraph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3A3B7-38A2-46E7-A5CC-52B8A75395C9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927770"/>
            <a:ext cx="3878907" cy="2141190"/>
          </a:xfrm>
        </p:spPr>
        <p:txBody>
          <a:bodyPr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Intro paragraph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D3A3B7-38A2-46E7-A5CC-52B8A75395C9}" type="datetime1">
              <a:rPr lang="en-GB" smtClean="0"/>
              <a:pPr/>
              <a:t>30/10/2015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Cumbre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6B8065-4940-49DD-8E0F-DCE6D208D65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927770"/>
            <a:ext cx="7993062" cy="1421110"/>
          </a:xfrm>
        </p:spPr>
        <p:txBody>
          <a:bodyPr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Intro paragraph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5900" y="152636"/>
            <a:ext cx="87122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35038" y="1376772"/>
            <a:ext cx="7993062" cy="48240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42556" y="6561348"/>
            <a:ext cx="2133600" cy="1601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10FE721-5436-438B-81C3-48586AF88164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5038" y="6561348"/>
            <a:ext cx="2808870" cy="1601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Cumbre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3352" y="6561348"/>
            <a:ext cx="542224" cy="16012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46B8065-4940-49DD-8E0F-DCE6D208D65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5900" y="764704"/>
            <a:ext cx="8712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215900" y="6489340"/>
            <a:ext cx="8712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3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4" y="6606835"/>
            <a:ext cx="648000" cy="134533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2" y="6544394"/>
            <a:ext cx="799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50" r:id="rId3"/>
    <p:sldLayoutId id="2147483654" r:id="rId4"/>
    <p:sldLayoutId id="2147483655" r:id="rId5"/>
    <p:sldLayoutId id="214748368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6" r:id="rId12"/>
    <p:sldLayoutId id="2147483667" r:id="rId13"/>
    <p:sldLayoutId id="214748366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64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  <p:sldLayoutId id="2147483675" r:id="rId40"/>
    <p:sldLayoutId id="2147483676" r:id="rId4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9144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0363" algn="l" defTabSz="9144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III SEMINARIO INTERNACIONAL VIRTUAL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6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introducción</a:t>
            </a:r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649422"/>
              </p:ext>
            </p:extLst>
          </p:nvPr>
        </p:nvGraphicFramePr>
        <p:xfrm>
          <a:off x="935038" y="1376363"/>
          <a:ext cx="7993062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362-32AE-4A68-B934-E0798CECB4E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Cumbre</a:t>
            </a:r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43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INTRODUCCIÓN</a:t>
            </a:r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398619"/>
              </p:ext>
            </p:extLst>
          </p:nvPr>
        </p:nvGraphicFramePr>
        <p:xfrm>
          <a:off x="935038" y="1376363"/>
          <a:ext cx="7993062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362-32AE-4A68-B934-E0798CECB4E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Cumbre</a:t>
            </a:r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728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INTRODUCCIÓN</a:t>
            </a:r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56068"/>
              </p:ext>
            </p:extLst>
          </p:nvPr>
        </p:nvGraphicFramePr>
        <p:xfrm>
          <a:off x="935038" y="1376363"/>
          <a:ext cx="7993062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362-32AE-4A68-B934-E0798CECB4E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Cumbre</a:t>
            </a:r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2483768" y="4869160"/>
            <a:ext cx="6444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“¿</a:t>
            </a:r>
            <a:r>
              <a:rPr lang="es-CO" dirty="0"/>
              <a:t>cuál tendencia muestran los estudios que comparan los logros de estudiantes de educación superior presencial y virtual, en relación con las estrategias o metodologías especificadas en dichos estudios para el trabajo en aula en ambas modalidades</a:t>
            </a:r>
            <a:r>
              <a:rPr lang="es-CO" dirty="0" smtClean="0"/>
              <a:t>?”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658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MÉTODO</a:t>
            </a:r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81878"/>
              </p:ext>
            </p:extLst>
          </p:nvPr>
        </p:nvGraphicFramePr>
        <p:xfrm>
          <a:off x="935038" y="1376363"/>
          <a:ext cx="7993062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362-32AE-4A68-B934-E0798CECB4E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Cumbre</a:t>
            </a:r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801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RESULTADOS</a:t>
            </a:r>
            <a:endParaRPr lang="es-CO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135495"/>
              </p:ext>
            </p:extLst>
          </p:nvPr>
        </p:nvGraphicFramePr>
        <p:xfrm>
          <a:off x="755575" y="824149"/>
          <a:ext cx="7632849" cy="969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8831"/>
                <a:gridCol w="1392009"/>
                <a:gridCol w="1392009"/>
              </a:tblGrid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</a:tr>
              <a:tr h="207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Mayor logro en presencial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8,33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Mayor logro en virtual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28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25,93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Sin diferencias de logro entre modalidades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65,74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362-32AE-4A68-B934-E0798CECB4E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Cumbre</a:t>
            </a:r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6</a:t>
            </a:fld>
            <a:endParaRPr lang="en-GB" noProof="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35010260"/>
              </p:ext>
            </p:extLst>
          </p:nvPr>
        </p:nvGraphicFramePr>
        <p:xfrm>
          <a:off x="2339473" y="1988840"/>
          <a:ext cx="4572000" cy="440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79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s-CO"/>
              <a:t> </a:t>
            </a:r>
            <a:endParaRPr lang="es-CO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362-32AE-4A68-B934-E0798CECB4E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Cumbre</a:t>
            </a:r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7</a:t>
            </a:fld>
            <a:endParaRPr lang="en-GB" noProof="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61020"/>
              </p:ext>
            </p:extLst>
          </p:nvPr>
        </p:nvGraphicFramePr>
        <p:xfrm>
          <a:off x="886408" y="1196752"/>
          <a:ext cx="7285993" cy="4502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415"/>
                <a:gridCol w="971466"/>
                <a:gridCol w="1149568"/>
                <a:gridCol w="1165759"/>
                <a:gridCol w="1845785"/>
              </a:tblGrid>
              <a:tr h="591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Total (n)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Mayor </a:t>
                      </a:r>
                      <a:r>
                        <a:rPr lang="en-GB" sz="1400" dirty="0" err="1">
                          <a:effectLst/>
                        </a:rPr>
                        <a:t>logro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presencial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Mayor </a:t>
                      </a:r>
                      <a:r>
                        <a:rPr lang="en-GB" sz="1400" dirty="0" err="1">
                          <a:effectLst/>
                        </a:rPr>
                        <a:t>logro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en</a:t>
                      </a:r>
                      <a:r>
                        <a:rPr lang="en-GB" sz="1400" dirty="0">
                          <a:effectLst/>
                        </a:rPr>
                        <a:t> virtual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Sin diferencias de logro entre modalidades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492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Ejercicios individuales / tareas para la casa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56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39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Conferencias en línea (v)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27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39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Laboratorios en línea (v)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246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Telecolaboración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39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Discusiones en línea (v)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28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39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Seminarios de discusión (p)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29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246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Juegos on line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246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Videos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529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Sin metodología especificada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  <a:tr h="246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es-CO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28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71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38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DISCUSIONES</a:t>
            </a:r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637215"/>
              </p:ext>
            </p:extLst>
          </p:nvPr>
        </p:nvGraphicFramePr>
        <p:xfrm>
          <a:off x="935038" y="1376363"/>
          <a:ext cx="7993062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362-32AE-4A68-B934-E0798CECB4EE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Cumbre</a:t>
            </a:r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567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A3B7-38A2-46E7-A5CC-52B8A75395C9}" type="datetime1">
              <a:rPr lang="en-GB" noProof="0" smtClean="0"/>
              <a:t>30/10/2015</a:t>
            </a:fld>
            <a:endParaRPr lang="en-GB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Cumbre</a:t>
            </a:r>
            <a:endParaRPr lang="en-GB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065-4940-49DD-8E0F-DCE6D208D651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842556" y="1628800"/>
            <a:ext cx="3878907" cy="2141190"/>
          </a:xfrm>
        </p:spPr>
        <p:txBody>
          <a:bodyPr/>
          <a:lstStyle/>
          <a:p>
            <a:r>
              <a:rPr lang="pt-BR" dirty="0" smtClean="0"/>
              <a:t>FIN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581509"/>
      </p:ext>
    </p:extLst>
  </p:cSld>
  <p:clrMapOvr>
    <a:masterClrMapping/>
  </p:clrMapOvr>
</p:sld>
</file>

<file path=ppt/theme/theme1.xml><?xml version="1.0" encoding="utf-8"?>
<a:theme xmlns:a="http://schemas.openxmlformats.org/drawingml/2006/main" name="ILUMNO">
  <a:themeElements>
    <a:clrScheme name="Ilumno">
      <a:dk1>
        <a:srgbClr val="00284E"/>
      </a:dk1>
      <a:lt1>
        <a:sysClr val="window" lastClr="FFFFFF"/>
      </a:lt1>
      <a:dk2>
        <a:srgbClr val="000000"/>
      </a:dk2>
      <a:lt2>
        <a:srgbClr val="EEECE1"/>
      </a:lt2>
      <a:accent1>
        <a:srgbClr val="00284E"/>
      </a:accent1>
      <a:accent2>
        <a:srgbClr val="23B9D7"/>
      </a:accent2>
      <a:accent3>
        <a:srgbClr val="E6002D"/>
      </a:accent3>
      <a:accent4>
        <a:srgbClr val="E6E100"/>
      </a:accent4>
      <a:accent5>
        <a:srgbClr val="7BD5E7"/>
      </a:accent5>
      <a:accent6>
        <a:srgbClr val="F0ED66"/>
      </a:accent6>
      <a:hlink>
        <a:srgbClr val="00284E"/>
      </a:hlink>
      <a:folHlink>
        <a:srgbClr val="00284E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ana x Davino - Follow up" id="{DF2AFE15-50A0-447D-9062-DF04E70B6F87}" vid="{C1D5AB85-E10F-4978-AB73-4D5B98DEBC6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6E92F96AC9E87D4EBF892DCE5E1E9CB1" ma:contentTypeVersion="0" ma:contentTypeDescription="Upload an image or a photograph." ma:contentTypeScope="" ma:versionID="d62b88bc5421935fd449c8c9ab204b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c0f6db32dfd015475048b3aae4a991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4F7D1-BBC3-4FA5-8066-6CBA4A87F10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DB307EE-7A94-42F3-BDF7-094A2143C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DC85B-89C8-4AE0-9C23-37740E0D0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Diana x Davino - Follow up</Template>
  <TotalTime>81</TotalTime>
  <Words>405</Words>
  <Application>Microsoft Office PowerPoint</Application>
  <PresentationFormat>Presentación en pantalla (4:3)</PresentationFormat>
  <Paragraphs>122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ILUMNO</vt:lpstr>
      <vt:lpstr>III SEMINARIO INTERNACIONAL VIRTUAL </vt:lpstr>
      <vt:lpstr>introducción</vt:lpstr>
      <vt:lpstr>INTRODUCCIÓN</vt:lpstr>
      <vt:lpstr>INTRODUCCIÓN</vt:lpstr>
      <vt:lpstr>MÉTODO</vt:lpstr>
      <vt:lpstr>RESULTADOS</vt:lpstr>
      <vt:lpstr>resultados</vt:lpstr>
      <vt:lpstr>DISCUSIONES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SEMINARIO INTERNACIONAL VIRTUAL</dc:title>
  <dc:creator>Flavia Christina Moitinho Ferrera da Silva</dc:creator>
  <cp:lastModifiedBy>NICOLAS ARIAS VELANDIA</cp:lastModifiedBy>
  <cp:revision>11</cp:revision>
  <dcterms:created xsi:type="dcterms:W3CDTF">2015-09-04T18:18:18Z</dcterms:created>
  <dcterms:modified xsi:type="dcterms:W3CDTF">2015-10-30T16:33:02Z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0x010102006E92F96AC9E87D4EBF892DCE5E1E9CB1</vt:lpwstr>
  </property>
</Properties>
</file>